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8" r:id="rId3"/>
    <p:sldId id="273" r:id="rId4"/>
    <p:sldId id="269" r:id="rId5"/>
    <p:sldId id="259" r:id="rId6"/>
    <p:sldId id="275" r:id="rId7"/>
    <p:sldId id="267" r:id="rId8"/>
    <p:sldId id="260" r:id="rId9"/>
    <p:sldId id="261" r:id="rId10"/>
    <p:sldId id="262" r:id="rId11"/>
    <p:sldId id="270" r:id="rId12"/>
    <p:sldId id="272" r:id="rId13"/>
    <p:sldId id="264" r:id="rId14"/>
    <p:sldId id="274" r:id="rId15"/>
    <p:sldId id="268" r:id="rId16"/>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160" userDrawn="1">
          <p15:clr>
            <a:srgbClr val="A4A3A4"/>
          </p15:clr>
        </p15:guide>
        <p15:guide id="3" pos="1504" userDrawn="1">
          <p15:clr>
            <a:srgbClr val="A4A3A4"/>
          </p15:clr>
        </p15:guide>
        <p15:guide id="4" orient="horz" pos="1457" userDrawn="1">
          <p15:clr>
            <a:srgbClr val="A4A3A4"/>
          </p15:clr>
        </p15:guide>
        <p15:guide id="5" pos="5314" userDrawn="1">
          <p15:clr>
            <a:srgbClr val="A4A3A4"/>
          </p15:clr>
        </p15:guide>
        <p15:guide id="6" pos="4566" userDrawn="1">
          <p15:clr>
            <a:srgbClr val="A4A3A4"/>
          </p15:clr>
        </p15:guide>
        <p15:guide id="7" pos="7537" userDrawn="1">
          <p15:clr>
            <a:srgbClr val="A4A3A4"/>
          </p15:clr>
        </p15:guide>
        <p15:guide id="8" userDrawn="1">
          <p15:clr>
            <a:srgbClr val="A4A3A4"/>
          </p15:clr>
        </p15:guide>
        <p15:guide id="9" orient="horz" pos="250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1412"/>
    <a:srgbClr val="000000"/>
    <a:srgbClr val="2F5597"/>
    <a:srgbClr val="29A7E0"/>
    <a:srgbClr val="92D050"/>
    <a:srgbClr val="FFFFFF"/>
    <a:srgbClr val="EBE9D9"/>
    <a:srgbClr val="20D202"/>
    <a:srgbClr val="FFCC02"/>
    <a:srgbClr val="D1D1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18" autoAdjust="0"/>
    <p:restoredTop sz="90838" autoAdjust="0"/>
  </p:normalViewPr>
  <p:slideViewPr>
    <p:cSldViewPr snapToGrid="0" showGuides="1">
      <p:cViewPr varScale="1">
        <p:scale>
          <a:sx n="90" d="100"/>
          <a:sy n="90" d="100"/>
        </p:scale>
        <p:origin x="450" y="96"/>
      </p:cViewPr>
      <p:guideLst>
        <p:guide pos="3160"/>
        <p:guide pos="1504"/>
        <p:guide orient="horz" pos="1457"/>
        <p:guide pos="5314"/>
        <p:guide pos="4566"/>
        <p:guide pos="7537"/>
        <p:guide/>
        <p:guide orient="horz" pos="2500"/>
      </p:guideLst>
    </p:cSldViewPr>
  </p:slideViewPr>
  <p:notesTextViewPr>
    <p:cViewPr>
      <p:scale>
        <a:sx n="1" d="1"/>
        <a:sy n="1" d="1"/>
      </p:scale>
      <p:origin x="0" y="0"/>
    </p:cViewPr>
  </p:notesTextViewPr>
  <p:sorterViewPr>
    <p:cViewPr varScale="1">
      <p:scale>
        <a:sx n="100" d="100"/>
        <a:sy n="100" d="100"/>
      </p:scale>
      <p:origin x="0" y="-405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shiharu Oki" userId="a8787f4fc5d41b6e" providerId="LiveId" clId="{7215EC2C-38EE-4D6F-89C8-9B709EBB8446}"/>
    <pc:docChg chg="custSel delSld modSld">
      <pc:chgData name="Toshiharu Oki" userId="a8787f4fc5d41b6e" providerId="LiveId" clId="{7215EC2C-38EE-4D6F-89C8-9B709EBB8446}" dt="2024-11-16T08:59:15.397" v="7" actId="478"/>
      <pc:docMkLst>
        <pc:docMk/>
      </pc:docMkLst>
      <pc:sldChg chg="del">
        <pc:chgData name="Toshiharu Oki" userId="a8787f4fc5d41b6e" providerId="LiveId" clId="{7215EC2C-38EE-4D6F-89C8-9B709EBB8446}" dt="2024-11-16T08:58:58.349" v="5" actId="47"/>
        <pc:sldMkLst>
          <pc:docMk/>
          <pc:sldMk cId="3925411061" sldId="263"/>
        </pc:sldMkLst>
      </pc:sldChg>
      <pc:sldChg chg="modSp mod">
        <pc:chgData name="Toshiharu Oki" userId="a8787f4fc5d41b6e" providerId="LiveId" clId="{7215EC2C-38EE-4D6F-89C8-9B709EBB8446}" dt="2024-11-16T08:58:35.623" v="4" actId="20577"/>
        <pc:sldMkLst>
          <pc:docMk/>
          <pc:sldMk cId="1632178687" sldId="264"/>
        </pc:sldMkLst>
        <pc:spChg chg="mod">
          <ac:chgData name="Toshiharu Oki" userId="a8787f4fc5d41b6e" providerId="LiveId" clId="{7215EC2C-38EE-4D6F-89C8-9B709EBB8446}" dt="2024-11-16T08:58:35.623" v="4" actId="20577"/>
          <ac:spMkLst>
            <pc:docMk/>
            <pc:sldMk cId="1632178687" sldId="264"/>
            <ac:spMk id="9" creationId="{FEBED144-FC5D-BFD2-B09F-1D2F30B634F6}"/>
          </ac:spMkLst>
        </pc:spChg>
      </pc:sldChg>
      <pc:sldChg chg="del">
        <pc:chgData name="Toshiharu Oki" userId="a8787f4fc5d41b6e" providerId="LiveId" clId="{7215EC2C-38EE-4D6F-89C8-9B709EBB8446}" dt="2024-11-16T08:59:08.097" v="6" actId="47"/>
        <pc:sldMkLst>
          <pc:docMk/>
          <pc:sldMk cId="997550050" sldId="265"/>
        </pc:sldMkLst>
      </pc:sldChg>
      <pc:sldChg chg="delSp mod">
        <pc:chgData name="Toshiharu Oki" userId="a8787f4fc5d41b6e" providerId="LiveId" clId="{7215EC2C-38EE-4D6F-89C8-9B709EBB8446}" dt="2024-11-16T08:59:15.397" v="7" actId="478"/>
        <pc:sldMkLst>
          <pc:docMk/>
          <pc:sldMk cId="1366003333" sldId="268"/>
        </pc:sldMkLst>
        <pc:picChg chg="del">
          <ac:chgData name="Toshiharu Oki" userId="a8787f4fc5d41b6e" providerId="LiveId" clId="{7215EC2C-38EE-4D6F-89C8-9B709EBB8446}" dt="2024-11-16T08:59:15.397" v="7" actId="478"/>
          <ac:picMkLst>
            <pc:docMk/>
            <pc:sldMk cId="1366003333" sldId="268"/>
            <ac:picMk id="7" creationId="{3EDD2683-94B5-6EC0-5AAF-313523953FFE}"/>
          </ac:picMkLst>
        </pc:picChg>
      </pc:sldChg>
      <pc:sldChg chg="del">
        <pc:chgData name="Toshiharu Oki" userId="a8787f4fc5d41b6e" providerId="LiveId" clId="{7215EC2C-38EE-4D6F-89C8-9B709EBB8446}" dt="2024-11-16T08:57:44.206" v="0" actId="47"/>
        <pc:sldMkLst>
          <pc:docMk/>
          <pc:sldMk cId="2235324294" sldId="271"/>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rgbClr val="00B0F0"/>
              </a:solidFill>
              <a:ln w="19050">
                <a:solidFill>
                  <a:schemeClr val="lt1"/>
                </a:solidFill>
              </a:ln>
              <a:effectLst/>
            </c:spPr>
            <c:extLst>
              <c:ext xmlns:c16="http://schemas.microsoft.com/office/drawing/2014/chart" uri="{C3380CC4-5D6E-409C-BE32-E72D297353CC}">
                <c16:uniqueId val="{00000001-2727-480F-9312-F3FF4750C05D}"/>
              </c:ext>
            </c:extLst>
          </c:dPt>
          <c:dPt>
            <c:idx val="1"/>
            <c:bubble3D val="0"/>
            <c:spPr>
              <a:solidFill>
                <a:srgbClr val="44546A">
                  <a:lumMod val="60000"/>
                  <a:lumOff val="40000"/>
                </a:srgbClr>
              </a:solidFill>
              <a:ln w="19050">
                <a:solidFill>
                  <a:schemeClr val="lt1"/>
                </a:solidFill>
              </a:ln>
              <a:effectLst/>
            </c:spPr>
            <c:extLst>
              <c:ext xmlns:c16="http://schemas.microsoft.com/office/drawing/2014/chart" uri="{C3380CC4-5D6E-409C-BE32-E72D297353CC}">
                <c16:uniqueId val="{00000003-2727-480F-9312-F3FF4750C05D}"/>
              </c:ext>
            </c:extLst>
          </c:dPt>
          <c:dPt>
            <c:idx val="2"/>
            <c:bubble3D val="0"/>
            <c:spPr>
              <a:solidFill>
                <a:srgbClr val="44546A">
                  <a:lumMod val="75000"/>
                </a:srgbClr>
              </a:solidFill>
              <a:ln w="19050">
                <a:solidFill>
                  <a:schemeClr val="lt1"/>
                </a:solidFill>
              </a:ln>
              <a:effectLst/>
            </c:spPr>
            <c:extLst>
              <c:ext xmlns:c16="http://schemas.microsoft.com/office/drawing/2014/chart" uri="{C3380CC4-5D6E-409C-BE32-E72D297353CC}">
                <c16:uniqueId val="{00000005-2727-480F-9312-F3FF4750C05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727-480F-9312-F3FF4750C05D}"/>
              </c:ext>
            </c:extLst>
          </c:dPt>
          <c:cat>
            <c:strRef>
              <c:f>Sheet1!$B$2:$B$5</c:f>
              <c:strCache>
                <c:ptCount val="4"/>
                <c:pt idx="0">
                  <c:v>人気講師の動画　サブスク</c:v>
                </c:pt>
                <c:pt idx="1">
                  <c:v>プラットフォーム使用収入</c:v>
                </c:pt>
                <c:pt idx="2">
                  <c:v>オンライン授業仲介手数料</c:v>
                </c:pt>
                <c:pt idx="3">
                  <c:v>広告収入</c:v>
                </c:pt>
              </c:strCache>
            </c:strRef>
          </c:cat>
          <c:val>
            <c:numRef>
              <c:f>Sheet1!$C$2:$C$5</c:f>
              <c:numCache>
                <c:formatCode>0%</c:formatCode>
                <c:ptCount val="4"/>
                <c:pt idx="0">
                  <c:v>0.12</c:v>
                </c:pt>
                <c:pt idx="1">
                  <c:v>0.16</c:v>
                </c:pt>
                <c:pt idx="2">
                  <c:v>0.28000000000000003</c:v>
                </c:pt>
                <c:pt idx="3">
                  <c:v>0.44</c:v>
                </c:pt>
              </c:numCache>
            </c:numRef>
          </c:val>
          <c:extLst>
            <c:ext xmlns:c16="http://schemas.microsoft.com/office/drawing/2014/chart" uri="{C3380CC4-5D6E-409C-BE32-E72D297353CC}">
              <c16:uniqueId val="{00000008-2727-480F-9312-F3FF4750C05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489C34-71AA-492C-A359-4BFBE267A932}" type="datetimeFigureOut">
              <a:rPr kumimoji="1" lang="ja-JP" altLang="en-US" smtClean="0"/>
              <a:t>2024/11/16</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407C5F-9C6C-4417-A167-942A4066932C}" type="slidenum">
              <a:rPr kumimoji="1" lang="ja-JP" altLang="en-US" smtClean="0"/>
              <a:t>‹#›</a:t>
            </a:fld>
            <a:endParaRPr kumimoji="1" lang="ja-JP" altLang="en-US"/>
          </a:p>
        </p:txBody>
      </p:sp>
    </p:spTree>
    <p:extLst>
      <p:ext uri="{BB962C8B-B14F-4D97-AF65-F5344CB8AC3E}">
        <p14:creationId xmlns:p14="http://schemas.microsoft.com/office/powerpoint/2010/main" val="228410598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0407C5F-9C6C-4417-A167-942A4066932C}" type="slidenum">
              <a:rPr kumimoji="1" lang="ja-JP" altLang="en-US" smtClean="0"/>
              <a:t>1</a:t>
            </a:fld>
            <a:endParaRPr kumimoji="1" lang="ja-JP" altLang="en-US"/>
          </a:p>
        </p:txBody>
      </p:sp>
    </p:spTree>
    <p:extLst>
      <p:ext uri="{BB962C8B-B14F-4D97-AF65-F5344CB8AC3E}">
        <p14:creationId xmlns:p14="http://schemas.microsoft.com/office/powerpoint/2010/main" val="4242829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0407C5F-9C6C-4417-A167-942A4066932C}" type="slidenum">
              <a:rPr kumimoji="1" lang="ja-JP" altLang="en-US" smtClean="0"/>
              <a:t>2</a:t>
            </a:fld>
            <a:endParaRPr kumimoji="1" lang="ja-JP" altLang="en-US"/>
          </a:p>
        </p:txBody>
      </p:sp>
    </p:spTree>
    <p:extLst>
      <p:ext uri="{BB962C8B-B14F-4D97-AF65-F5344CB8AC3E}">
        <p14:creationId xmlns:p14="http://schemas.microsoft.com/office/powerpoint/2010/main" val="328041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「学びたい」と「教えたい」に修正（～ヒトを削除）</a:t>
            </a:r>
            <a:endParaRPr kumimoji="1" lang="en-US" altLang="ja-JP" dirty="0"/>
          </a:p>
        </p:txBody>
      </p:sp>
      <p:sp>
        <p:nvSpPr>
          <p:cNvPr id="4" name="スライド番号プレースホルダー 3"/>
          <p:cNvSpPr>
            <a:spLocks noGrp="1"/>
          </p:cNvSpPr>
          <p:nvPr>
            <p:ph type="sldNum" sz="quarter" idx="5"/>
          </p:nvPr>
        </p:nvSpPr>
        <p:spPr/>
        <p:txBody>
          <a:bodyPr/>
          <a:lstStyle/>
          <a:p>
            <a:fld id="{10407C5F-9C6C-4417-A167-942A4066932C}" type="slidenum">
              <a:rPr kumimoji="1" lang="ja-JP" altLang="en-US" smtClean="0"/>
              <a:t>3</a:t>
            </a:fld>
            <a:endParaRPr kumimoji="1" lang="ja-JP" altLang="en-US"/>
          </a:p>
        </p:txBody>
      </p:sp>
    </p:spTree>
    <p:extLst>
      <p:ext uri="{BB962C8B-B14F-4D97-AF65-F5344CB8AC3E}">
        <p14:creationId xmlns:p14="http://schemas.microsoft.com/office/powerpoint/2010/main" val="2420396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Management principle</a:t>
            </a:r>
            <a:r>
              <a:rPr kumimoji="1" lang="ja-JP" altLang="en-US" dirty="0"/>
              <a:t>の「テクノロジーを～」を</a:t>
            </a:r>
            <a:r>
              <a:rPr kumimoji="1" lang="en-US" altLang="ja-JP" dirty="0"/>
              <a:t>Vision</a:t>
            </a:r>
            <a:r>
              <a:rPr kumimoji="1" lang="ja-JP" altLang="en-US" dirty="0"/>
              <a:t>のほうに移動しました。（ワクワクの学び～は削除）</a:t>
            </a:r>
          </a:p>
        </p:txBody>
      </p:sp>
      <p:sp>
        <p:nvSpPr>
          <p:cNvPr id="4" name="スライド番号プレースホルダー 3"/>
          <p:cNvSpPr>
            <a:spLocks noGrp="1"/>
          </p:cNvSpPr>
          <p:nvPr>
            <p:ph type="sldNum" sz="quarter" idx="5"/>
          </p:nvPr>
        </p:nvSpPr>
        <p:spPr/>
        <p:txBody>
          <a:bodyPr/>
          <a:lstStyle/>
          <a:p>
            <a:fld id="{10407C5F-9C6C-4417-A167-942A4066932C}" type="slidenum">
              <a:rPr kumimoji="1" lang="ja-JP" altLang="en-US" smtClean="0"/>
              <a:t>4</a:t>
            </a:fld>
            <a:endParaRPr kumimoji="1" lang="ja-JP" altLang="en-US"/>
          </a:p>
        </p:txBody>
      </p:sp>
    </p:spTree>
    <p:extLst>
      <p:ext uri="{BB962C8B-B14F-4D97-AF65-F5344CB8AC3E}">
        <p14:creationId xmlns:p14="http://schemas.microsoft.com/office/powerpoint/2010/main" val="3597558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リクエスト手順→（生徒）を追記</a:t>
            </a:r>
          </a:p>
        </p:txBody>
      </p:sp>
      <p:sp>
        <p:nvSpPr>
          <p:cNvPr id="4" name="スライド番号プレースホルダー 3"/>
          <p:cNvSpPr>
            <a:spLocks noGrp="1"/>
          </p:cNvSpPr>
          <p:nvPr>
            <p:ph type="sldNum" sz="quarter" idx="5"/>
          </p:nvPr>
        </p:nvSpPr>
        <p:spPr/>
        <p:txBody>
          <a:bodyPr/>
          <a:lstStyle/>
          <a:p>
            <a:fld id="{10407C5F-9C6C-4417-A167-942A4066932C}" type="slidenum">
              <a:rPr kumimoji="1" lang="ja-JP" altLang="en-US" smtClean="0"/>
              <a:t>5</a:t>
            </a:fld>
            <a:endParaRPr kumimoji="1" lang="ja-JP" altLang="en-US"/>
          </a:p>
        </p:txBody>
      </p:sp>
    </p:spTree>
    <p:extLst>
      <p:ext uri="{BB962C8B-B14F-4D97-AF65-F5344CB8AC3E}">
        <p14:creationId xmlns:p14="http://schemas.microsoft.com/office/powerpoint/2010/main" val="1576615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リクエスト手順→（生徒）を追記</a:t>
            </a:r>
          </a:p>
        </p:txBody>
      </p:sp>
      <p:sp>
        <p:nvSpPr>
          <p:cNvPr id="4" name="スライド番号プレースホルダー 3"/>
          <p:cNvSpPr>
            <a:spLocks noGrp="1"/>
          </p:cNvSpPr>
          <p:nvPr>
            <p:ph type="sldNum" sz="quarter" idx="5"/>
          </p:nvPr>
        </p:nvSpPr>
        <p:spPr/>
        <p:txBody>
          <a:bodyPr/>
          <a:lstStyle/>
          <a:p>
            <a:fld id="{10407C5F-9C6C-4417-A167-942A4066932C}" type="slidenum">
              <a:rPr kumimoji="1" lang="ja-JP" altLang="en-US" smtClean="0"/>
              <a:t>6</a:t>
            </a:fld>
            <a:endParaRPr kumimoji="1" lang="ja-JP" altLang="en-US"/>
          </a:p>
        </p:txBody>
      </p:sp>
    </p:spTree>
    <p:extLst>
      <p:ext uri="{BB962C8B-B14F-4D97-AF65-F5344CB8AC3E}">
        <p14:creationId xmlns:p14="http://schemas.microsoft.com/office/powerpoint/2010/main" val="3458178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上部「多種多様なカテゴリー」に変更、カテゴリー名を追記</a:t>
            </a:r>
          </a:p>
        </p:txBody>
      </p:sp>
      <p:sp>
        <p:nvSpPr>
          <p:cNvPr id="4" name="スライド番号プレースホルダー 3"/>
          <p:cNvSpPr>
            <a:spLocks noGrp="1"/>
          </p:cNvSpPr>
          <p:nvPr>
            <p:ph type="sldNum" sz="quarter" idx="5"/>
          </p:nvPr>
        </p:nvSpPr>
        <p:spPr/>
        <p:txBody>
          <a:bodyPr/>
          <a:lstStyle/>
          <a:p>
            <a:fld id="{10407C5F-9C6C-4417-A167-942A4066932C}" type="slidenum">
              <a:rPr kumimoji="1" lang="ja-JP" altLang="en-US" smtClean="0"/>
              <a:t>7</a:t>
            </a:fld>
            <a:endParaRPr kumimoji="1" lang="ja-JP" altLang="en-US"/>
          </a:p>
        </p:txBody>
      </p:sp>
    </p:spTree>
    <p:extLst>
      <p:ext uri="{BB962C8B-B14F-4D97-AF65-F5344CB8AC3E}">
        <p14:creationId xmlns:p14="http://schemas.microsoft.com/office/powerpoint/2010/main" val="15771214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28716FB-1B0C-4376-BC7F-5F1E24F2414B}" type="slidenum">
              <a:rPr kumimoji="1" lang="ja-JP" altLang="en-US" smtClean="0"/>
              <a:t>12</a:t>
            </a:fld>
            <a:endParaRPr kumimoji="1" lang="ja-JP" altLang="en-US"/>
          </a:p>
        </p:txBody>
      </p:sp>
    </p:spTree>
    <p:extLst>
      <p:ext uri="{BB962C8B-B14F-4D97-AF65-F5344CB8AC3E}">
        <p14:creationId xmlns:p14="http://schemas.microsoft.com/office/powerpoint/2010/main" val="2649142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上部キャッチ変更、文章削除（写真は追って追加します）</a:t>
            </a:r>
          </a:p>
        </p:txBody>
      </p:sp>
      <p:sp>
        <p:nvSpPr>
          <p:cNvPr id="4" name="スライド番号プレースホルダー 3"/>
          <p:cNvSpPr>
            <a:spLocks noGrp="1"/>
          </p:cNvSpPr>
          <p:nvPr>
            <p:ph type="sldNum" sz="quarter" idx="5"/>
          </p:nvPr>
        </p:nvSpPr>
        <p:spPr/>
        <p:txBody>
          <a:bodyPr/>
          <a:lstStyle/>
          <a:p>
            <a:fld id="{10407C5F-9C6C-4417-A167-942A4066932C}" type="slidenum">
              <a:rPr kumimoji="1" lang="ja-JP" altLang="en-US" smtClean="0"/>
              <a:t>13</a:t>
            </a:fld>
            <a:endParaRPr kumimoji="1" lang="ja-JP" altLang="en-US"/>
          </a:p>
        </p:txBody>
      </p:sp>
    </p:spTree>
    <p:extLst>
      <p:ext uri="{BB962C8B-B14F-4D97-AF65-F5344CB8AC3E}">
        <p14:creationId xmlns:p14="http://schemas.microsoft.com/office/powerpoint/2010/main" val="362963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8A64ADD-3511-06C4-FA3E-BCC40B5EC48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EC0651C8-63B6-0AA8-73B6-C4460AC0841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27E52D44-4752-6BD4-F227-743522ACDB7D}"/>
              </a:ext>
            </a:extLst>
          </p:cNvPr>
          <p:cNvSpPr>
            <a:spLocks noGrp="1"/>
          </p:cNvSpPr>
          <p:nvPr>
            <p:ph type="dt" sz="half" idx="10"/>
          </p:nvPr>
        </p:nvSpPr>
        <p:spPr>
          <a:xfrm>
            <a:off x="838200" y="6356350"/>
            <a:ext cx="2743200" cy="365125"/>
          </a:xfrm>
          <a:prstGeom prst="rect">
            <a:avLst/>
          </a:prstGeom>
        </p:spPr>
        <p:txBody>
          <a:bodyPr/>
          <a:lstStyle/>
          <a:p>
            <a:fld id="{DAD7B17F-52B9-4FDF-AB80-F6FB24D9DBBF}" type="datetimeFigureOut">
              <a:rPr kumimoji="1" lang="ja-JP" altLang="en-US" smtClean="0"/>
              <a:t>2024/11/16</a:t>
            </a:fld>
            <a:endParaRPr kumimoji="1" lang="ja-JP" altLang="en-US"/>
          </a:p>
        </p:txBody>
      </p:sp>
      <p:sp>
        <p:nvSpPr>
          <p:cNvPr id="5" name="フッター プレースホルダー 4">
            <a:extLst>
              <a:ext uri="{FF2B5EF4-FFF2-40B4-BE49-F238E27FC236}">
                <a16:creationId xmlns:a16="http://schemas.microsoft.com/office/drawing/2014/main" id="{D12AD0E5-7B4C-3DC7-2CCC-112FAEBD52D2}"/>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7D1009E-84EE-9548-BE68-2606613C2AC2}"/>
              </a:ext>
            </a:extLst>
          </p:cNvPr>
          <p:cNvSpPr>
            <a:spLocks noGrp="1"/>
          </p:cNvSpPr>
          <p:nvPr>
            <p:ph type="sldNum" sz="quarter" idx="12"/>
          </p:nvPr>
        </p:nvSpPr>
        <p:spPr>
          <a:xfrm>
            <a:off x="8610600" y="6356350"/>
            <a:ext cx="2743200" cy="365125"/>
          </a:xfrm>
          <a:prstGeom prst="rect">
            <a:avLst/>
          </a:prstGeom>
        </p:spPr>
        <p:txBody>
          <a:bodyPr/>
          <a:lstStyle/>
          <a:p>
            <a:fld id="{F84E1A5B-501B-400E-88A2-11527C0E99DB}" type="slidenum">
              <a:rPr kumimoji="1" lang="ja-JP" altLang="en-US" smtClean="0"/>
              <a:t>‹#›</a:t>
            </a:fld>
            <a:endParaRPr kumimoji="1" lang="ja-JP" altLang="en-US"/>
          </a:p>
        </p:txBody>
      </p:sp>
    </p:spTree>
    <p:extLst>
      <p:ext uri="{BB962C8B-B14F-4D97-AF65-F5344CB8AC3E}">
        <p14:creationId xmlns:p14="http://schemas.microsoft.com/office/powerpoint/2010/main" val="2675558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5704B1-8F33-DC8F-DF58-CE1E65D837D5}"/>
              </a:ext>
            </a:extLst>
          </p:cNvPr>
          <p:cNvSpPr>
            <a:spLocks noGrp="1"/>
          </p:cNvSpPr>
          <p:nvPr>
            <p:ph type="title"/>
          </p:nvPr>
        </p:nvSpPr>
        <p:spPr>
          <a:xfrm>
            <a:off x="838200" y="365125"/>
            <a:ext cx="10515600" cy="1325563"/>
          </a:xfrm>
          <a:prstGeom prst="rect">
            <a:avLst/>
          </a:prstGeom>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0C6677C-CF1F-D560-CBAC-57718111025E}"/>
              </a:ext>
            </a:extLst>
          </p:cNvPr>
          <p:cNvSpPr>
            <a:spLocks noGrp="1"/>
          </p:cNvSpPr>
          <p:nvPr>
            <p:ph type="body" orient="vert" idx="1"/>
          </p:nvPr>
        </p:nvSpPr>
        <p:spPr>
          <a:xfrm>
            <a:off x="838200" y="1825625"/>
            <a:ext cx="10515600" cy="4351338"/>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B9592F2-D9CF-1D7C-3CB7-92F8335535CA}"/>
              </a:ext>
            </a:extLst>
          </p:cNvPr>
          <p:cNvSpPr>
            <a:spLocks noGrp="1"/>
          </p:cNvSpPr>
          <p:nvPr>
            <p:ph type="dt" sz="half" idx="10"/>
          </p:nvPr>
        </p:nvSpPr>
        <p:spPr>
          <a:xfrm>
            <a:off x="838200" y="6356350"/>
            <a:ext cx="2743200" cy="365125"/>
          </a:xfrm>
          <a:prstGeom prst="rect">
            <a:avLst/>
          </a:prstGeom>
        </p:spPr>
        <p:txBody>
          <a:bodyPr/>
          <a:lstStyle/>
          <a:p>
            <a:fld id="{DAD7B17F-52B9-4FDF-AB80-F6FB24D9DBBF}" type="datetimeFigureOut">
              <a:rPr kumimoji="1" lang="ja-JP" altLang="en-US" smtClean="0"/>
              <a:t>2024/11/16</a:t>
            </a:fld>
            <a:endParaRPr kumimoji="1" lang="ja-JP" altLang="en-US"/>
          </a:p>
        </p:txBody>
      </p:sp>
      <p:sp>
        <p:nvSpPr>
          <p:cNvPr id="5" name="フッター プレースホルダー 4">
            <a:extLst>
              <a:ext uri="{FF2B5EF4-FFF2-40B4-BE49-F238E27FC236}">
                <a16:creationId xmlns:a16="http://schemas.microsoft.com/office/drawing/2014/main" id="{3B3258A7-00CE-859C-F0D8-476EE0BB7F32}"/>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2BE5E3F-6632-739F-9059-AA88CBDC9DDA}"/>
              </a:ext>
            </a:extLst>
          </p:cNvPr>
          <p:cNvSpPr>
            <a:spLocks noGrp="1"/>
          </p:cNvSpPr>
          <p:nvPr>
            <p:ph type="sldNum" sz="quarter" idx="12"/>
          </p:nvPr>
        </p:nvSpPr>
        <p:spPr>
          <a:xfrm>
            <a:off x="8610600" y="6356350"/>
            <a:ext cx="2743200" cy="365125"/>
          </a:xfrm>
          <a:prstGeom prst="rect">
            <a:avLst/>
          </a:prstGeom>
        </p:spPr>
        <p:txBody>
          <a:bodyPr/>
          <a:lstStyle/>
          <a:p>
            <a:fld id="{F84E1A5B-501B-400E-88A2-11527C0E99DB}" type="slidenum">
              <a:rPr kumimoji="1" lang="ja-JP" altLang="en-US" smtClean="0"/>
              <a:t>‹#›</a:t>
            </a:fld>
            <a:endParaRPr kumimoji="1" lang="ja-JP" altLang="en-US"/>
          </a:p>
        </p:txBody>
      </p:sp>
    </p:spTree>
    <p:extLst>
      <p:ext uri="{BB962C8B-B14F-4D97-AF65-F5344CB8AC3E}">
        <p14:creationId xmlns:p14="http://schemas.microsoft.com/office/powerpoint/2010/main" val="268729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AEF677ED-362D-7115-8A06-489D52DE071B}"/>
              </a:ext>
            </a:extLst>
          </p:cNvPr>
          <p:cNvSpPr>
            <a:spLocks noGrp="1"/>
          </p:cNvSpPr>
          <p:nvPr>
            <p:ph type="title" orient="vert"/>
          </p:nvPr>
        </p:nvSpPr>
        <p:spPr>
          <a:xfrm>
            <a:off x="8724900" y="365125"/>
            <a:ext cx="2628900" cy="5811838"/>
          </a:xfrm>
          <a:prstGeom prst="rect">
            <a:avLst/>
          </a:prstGeo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1D657F0-C210-3AE8-15F3-6F8444204B62}"/>
              </a:ext>
            </a:extLst>
          </p:cNvPr>
          <p:cNvSpPr>
            <a:spLocks noGrp="1"/>
          </p:cNvSpPr>
          <p:nvPr>
            <p:ph type="body" orient="vert" idx="1"/>
          </p:nvPr>
        </p:nvSpPr>
        <p:spPr>
          <a:xfrm>
            <a:off x="838200" y="365125"/>
            <a:ext cx="7734300" cy="5811838"/>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5EF899F-5D80-4B54-CA8B-B802A9EEFDAA}"/>
              </a:ext>
            </a:extLst>
          </p:cNvPr>
          <p:cNvSpPr>
            <a:spLocks noGrp="1"/>
          </p:cNvSpPr>
          <p:nvPr>
            <p:ph type="dt" sz="half" idx="10"/>
          </p:nvPr>
        </p:nvSpPr>
        <p:spPr>
          <a:xfrm>
            <a:off x="838200" y="6356350"/>
            <a:ext cx="2743200" cy="365125"/>
          </a:xfrm>
          <a:prstGeom prst="rect">
            <a:avLst/>
          </a:prstGeom>
        </p:spPr>
        <p:txBody>
          <a:bodyPr/>
          <a:lstStyle/>
          <a:p>
            <a:fld id="{DAD7B17F-52B9-4FDF-AB80-F6FB24D9DBBF}" type="datetimeFigureOut">
              <a:rPr kumimoji="1" lang="ja-JP" altLang="en-US" smtClean="0"/>
              <a:t>2024/11/16</a:t>
            </a:fld>
            <a:endParaRPr kumimoji="1" lang="ja-JP" altLang="en-US"/>
          </a:p>
        </p:txBody>
      </p:sp>
      <p:sp>
        <p:nvSpPr>
          <p:cNvPr id="5" name="フッター プレースホルダー 4">
            <a:extLst>
              <a:ext uri="{FF2B5EF4-FFF2-40B4-BE49-F238E27FC236}">
                <a16:creationId xmlns:a16="http://schemas.microsoft.com/office/drawing/2014/main" id="{F8A55F11-F950-16E1-4E5D-4B0B25679933}"/>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CC7A638-CCB8-2559-12C7-8724A5A499AE}"/>
              </a:ext>
            </a:extLst>
          </p:cNvPr>
          <p:cNvSpPr>
            <a:spLocks noGrp="1"/>
          </p:cNvSpPr>
          <p:nvPr>
            <p:ph type="sldNum" sz="quarter" idx="12"/>
          </p:nvPr>
        </p:nvSpPr>
        <p:spPr>
          <a:xfrm>
            <a:off x="8610600" y="6356350"/>
            <a:ext cx="2743200" cy="365125"/>
          </a:xfrm>
          <a:prstGeom prst="rect">
            <a:avLst/>
          </a:prstGeom>
        </p:spPr>
        <p:txBody>
          <a:bodyPr/>
          <a:lstStyle/>
          <a:p>
            <a:fld id="{F84E1A5B-501B-400E-88A2-11527C0E99DB}" type="slidenum">
              <a:rPr kumimoji="1" lang="ja-JP" altLang="en-US" smtClean="0"/>
              <a:t>‹#›</a:t>
            </a:fld>
            <a:endParaRPr kumimoji="1" lang="ja-JP" altLang="en-US"/>
          </a:p>
        </p:txBody>
      </p:sp>
    </p:spTree>
    <p:extLst>
      <p:ext uri="{BB962C8B-B14F-4D97-AF65-F5344CB8AC3E}">
        <p14:creationId xmlns:p14="http://schemas.microsoft.com/office/powerpoint/2010/main" val="1235942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314D1C9-9B0B-D8AB-DD25-007865529983}"/>
              </a:ext>
            </a:extLst>
          </p:cNvPr>
          <p:cNvSpPr>
            <a:spLocks noGrp="1"/>
          </p:cNvSpPr>
          <p:nvPr>
            <p:ph type="title"/>
          </p:nvPr>
        </p:nvSpPr>
        <p:spPr>
          <a:xfrm>
            <a:off x="838200" y="365125"/>
            <a:ext cx="10515600" cy="1325563"/>
          </a:xfrm>
          <a:prstGeom prst="rect">
            <a:avLst/>
          </a:prstGeom>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2712DA9-F650-2D8D-19E0-BCA3769D3D3B}"/>
              </a:ext>
            </a:extLst>
          </p:cNvPr>
          <p:cNvSpPr>
            <a:spLocks noGrp="1"/>
          </p:cNvSpPr>
          <p:nvPr>
            <p:ph idx="1"/>
          </p:nvPr>
        </p:nvSpPr>
        <p:spPr>
          <a:xfrm>
            <a:off x="838200" y="1825625"/>
            <a:ext cx="10515600" cy="435133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8887806-5821-4BFC-A91A-22BB56DC5342}"/>
              </a:ext>
            </a:extLst>
          </p:cNvPr>
          <p:cNvSpPr>
            <a:spLocks noGrp="1"/>
          </p:cNvSpPr>
          <p:nvPr>
            <p:ph type="dt" sz="half" idx="10"/>
          </p:nvPr>
        </p:nvSpPr>
        <p:spPr>
          <a:xfrm>
            <a:off x="838200" y="6356350"/>
            <a:ext cx="2743200" cy="365125"/>
          </a:xfrm>
          <a:prstGeom prst="rect">
            <a:avLst/>
          </a:prstGeom>
        </p:spPr>
        <p:txBody>
          <a:bodyPr/>
          <a:lstStyle/>
          <a:p>
            <a:fld id="{DAD7B17F-52B9-4FDF-AB80-F6FB24D9DBBF}" type="datetimeFigureOut">
              <a:rPr kumimoji="1" lang="ja-JP" altLang="en-US" smtClean="0"/>
              <a:t>2024/11/16</a:t>
            </a:fld>
            <a:endParaRPr kumimoji="1" lang="ja-JP" altLang="en-US"/>
          </a:p>
        </p:txBody>
      </p:sp>
      <p:sp>
        <p:nvSpPr>
          <p:cNvPr id="5" name="フッター プレースホルダー 4">
            <a:extLst>
              <a:ext uri="{FF2B5EF4-FFF2-40B4-BE49-F238E27FC236}">
                <a16:creationId xmlns:a16="http://schemas.microsoft.com/office/drawing/2014/main" id="{AA383CFE-20B6-BCCE-1E1C-3E4FC9588052}"/>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EBCBE0B-6B1E-8C13-E597-ACE263463609}"/>
              </a:ext>
            </a:extLst>
          </p:cNvPr>
          <p:cNvSpPr>
            <a:spLocks noGrp="1"/>
          </p:cNvSpPr>
          <p:nvPr>
            <p:ph type="sldNum" sz="quarter" idx="12"/>
          </p:nvPr>
        </p:nvSpPr>
        <p:spPr>
          <a:xfrm>
            <a:off x="8610600" y="6356350"/>
            <a:ext cx="2743200" cy="365125"/>
          </a:xfrm>
          <a:prstGeom prst="rect">
            <a:avLst/>
          </a:prstGeom>
        </p:spPr>
        <p:txBody>
          <a:bodyPr/>
          <a:lstStyle/>
          <a:p>
            <a:fld id="{F84E1A5B-501B-400E-88A2-11527C0E99DB}" type="slidenum">
              <a:rPr kumimoji="1" lang="ja-JP" altLang="en-US" smtClean="0"/>
              <a:t>‹#›</a:t>
            </a:fld>
            <a:endParaRPr kumimoji="1" lang="ja-JP" altLang="en-US"/>
          </a:p>
        </p:txBody>
      </p:sp>
    </p:spTree>
    <p:extLst>
      <p:ext uri="{BB962C8B-B14F-4D97-AF65-F5344CB8AC3E}">
        <p14:creationId xmlns:p14="http://schemas.microsoft.com/office/powerpoint/2010/main" val="21204966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0246B8-34A1-C950-9BE5-F0FC24461970}"/>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95188A2-12C2-CBFE-4FFB-E85313BD3FF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E68409F3-6F90-82F5-6518-AF38CF669DA8}"/>
              </a:ext>
            </a:extLst>
          </p:cNvPr>
          <p:cNvSpPr>
            <a:spLocks noGrp="1"/>
          </p:cNvSpPr>
          <p:nvPr>
            <p:ph type="dt" sz="half" idx="10"/>
          </p:nvPr>
        </p:nvSpPr>
        <p:spPr>
          <a:xfrm>
            <a:off x="838200" y="6356350"/>
            <a:ext cx="2743200" cy="365125"/>
          </a:xfrm>
          <a:prstGeom prst="rect">
            <a:avLst/>
          </a:prstGeom>
        </p:spPr>
        <p:txBody>
          <a:bodyPr/>
          <a:lstStyle/>
          <a:p>
            <a:fld id="{DAD7B17F-52B9-4FDF-AB80-F6FB24D9DBBF}" type="datetimeFigureOut">
              <a:rPr kumimoji="1" lang="ja-JP" altLang="en-US" smtClean="0"/>
              <a:t>2024/11/16</a:t>
            </a:fld>
            <a:endParaRPr kumimoji="1" lang="ja-JP" altLang="en-US"/>
          </a:p>
        </p:txBody>
      </p:sp>
      <p:sp>
        <p:nvSpPr>
          <p:cNvPr id="5" name="フッター プレースホルダー 4">
            <a:extLst>
              <a:ext uri="{FF2B5EF4-FFF2-40B4-BE49-F238E27FC236}">
                <a16:creationId xmlns:a16="http://schemas.microsoft.com/office/drawing/2014/main" id="{DBA79918-D15E-C56C-F8E6-9E4A492B1DD9}"/>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D0672FC-0310-180F-D3FB-B6DD99897423}"/>
              </a:ext>
            </a:extLst>
          </p:cNvPr>
          <p:cNvSpPr>
            <a:spLocks noGrp="1"/>
          </p:cNvSpPr>
          <p:nvPr>
            <p:ph type="sldNum" sz="quarter" idx="12"/>
          </p:nvPr>
        </p:nvSpPr>
        <p:spPr>
          <a:xfrm>
            <a:off x="8610600" y="6356350"/>
            <a:ext cx="2743200" cy="365125"/>
          </a:xfrm>
          <a:prstGeom prst="rect">
            <a:avLst/>
          </a:prstGeom>
        </p:spPr>
        <p:txBody>
          <a:bodyPr/>
          <a:lstStyle/>
          <a:p>
            <a:fld id="{F84E1A5B-501B-400E-88A2-11527C0E99DB}" type="slidenum">
              <a:rPr kumimoji="1" lang="ja-JP" altLang="en-US" smtClean="0"/>
              <a:t>‹#›</a:t>
            </a:fld>
            <a:endParaRPr kumimoji="1" lang="ja-JP" altLang="en-US"/>
          </a:p>
        </p:txBody>
      </p:sp>
    </p:spTree>
    <p:extLst>
      <p:ext uri="{BB962C8B-B14F-4D97-AF65-F5344CB8AC3E}">
        <p14:creationId xmlns:p14="http://schemas.microsoft.com/office/powerpoint/2010/main" val="3361950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9AE76D-973D-AFF3-A80E-F471924E1FAF}"/>
              </a:ext>
            </a:extLst>
          </p:cNvPr>
          <p:cNvSpPr>
            <a:spLocks noGrp="1"/>
          </p:cNvSpPr>
          <p:nvPr>
            <p:ph type="title"/>
          </p:nvPr>
        </p:nvSpPr>
        <p:spPr>
          <a:xfrm>
            <a:off x="838200" y="365125"/>
            <a:ext cx="10515600" cy="1325563"/>
          </a:xfrm>
          <a:prstGeom prst="rect">
            <a:avLst/>
          </a:prstGeom>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78B6966-7430-848F-B416-4786E477DE79}"/>
              </a:ext>
            </a:extLst>
          </p:cNvPr>
          <p:cNvSpPr>
            <a:spLocks noGrp="1"/>
          </p:cNvSpPr>
          <p:nvPr>
            <p:ph sz="half" idx="1"/>
          </p:nvPr>
        </p:nvSpPr>
        <p:spPr>
          <a:xfrm>
            <a:off x="838200" y="1825625"/>
            <a:ext cx="5181600" cy="435133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FC197B8C-3072-F51A-61C7-3B2DD6326D98}"/>
              </a:ext>
            </a:extLst>
          </p:cNvPr>
          <p:cNvSpPr>
            <a:spLocks noGrp="1"/>
          </p:cNvSpPr>
          <p:nvPr>
            <p:ph sz="half" idx="2"/>
          </p:nvPr>
        </p:nvSpPr>
        <p:spPr>
          <a:xfrm>
            <a:off x="6172200" y="1825625"/>
            <a:ext cx="5181600" cy="435133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0BE50F1C-355D-5651-F675-67FDE4BA02CA}"/>
              </a:ext>
            </a:extLst>
          </p:cNvPr>
          <p:cNvSpPr>
            <a:spLocks noGrp="1"/>
          </p:cNvSpPr>
          <p:nvPr>
            <p:ph type="dt" sz="half" idx="10"/>
          </p:nvPr>
        </p:nvSpPr>
        <p:spPr>
          <a:xfrm>
            <a:off x="838200" y="6356350"/>
            <a:ext cx="2743200" cy="365125"/>
          </a:xfrm>
          <a:prstGeom prst="rect">
            <a:avLst/>
          </a:prstGeom>
        </p:spPr>
        <p:txBody>
          <a:bodyPr/>
          <a:lstStyle/>
          <a:p>
            <a:fld id="{DAD7B17F-52B9-4FDF-AB80-F6FB24D9DBBF}" type="datetimeFigureOut">
              <a:rPr kumimoji="1" lang="ja-JP" altLang="en-US" smtClean="0"/>
              <a:t>2024/11/16</a:t>
            </a:fld>
            <a:endParaRPr kumimoji="1" lang="ja-JP" altLang="en-US"/>
          </a:p>
        </p:txBody>
      </p:sp>
      <p:sp>
        <p:nvSpPr>
          <p:cNvPr id="6" name="フッター プレースホルダー 5">
            <a:extLst>
              <a:ext uri="{FF2B5EF4-FFF2-40B4-BE49-F238E27FC236}">
                <a16:creationId xmlns:a16="http://schemas.microsoft.com/office/drawing/2014/main" id="{8D715C22-F018-5650-7742-6EF50106B9F1}"/>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938DEC5-926D-8AF7-6EB3-DE066D0B243F}"/>
              </a:ext>
            </a:extLst>
          </p:cNvPr>
          <p:cNvSpPr>
            <a:spLocks noGrp="1"/>
          </p:cNvSpPr>
          <p:nvPr>
            <p:ph type="sldNum" sz="quarter" idx="12"/>
          </p:nvPr>
        </p:nvSpPr>
        <p:spPr>
          <a:xfrm>
            <a:off x="8610600" y="6356350"/>
            <a:ext cx="2743200" cy="365125"/>
          </a:xfrm>
          <a:prstGeom prst="rect">
            <a:avLst/>
          </a:prstGeom>
        </p:spPr>
        <p:txBody>
          <a:bodyPr/>
          <a:lstStyle/>
          <a:p>
            <a:fld id="{F84E1A5B-501B-400E-88A2-11527C0E99DB}" type="slidenum">
              <a:rPr kumimoji="1" lang="ja-JP" altLang="en-US" smtClean="0"/>
              <a:t>‹#›</a:t>
            </a:fld>
            <a:endParaRPr kumimoji="1" lang="ja-JP" altLang="en-US"/>
          </a:p>
        </p:txBody>
      </p:sp>
    </p:spTree>
    <p:extLst>
      <p:ext uri="{BB962C8B-B14F-4D97-AF65-F5344CB8AC3E}">
        <p14:creationId xmlns:p14="http://schemas.microsoft.com/office/powerpoint/2010/main" val="1856627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D54656-BD9A-1F01-D384-E94AF182A1D4}"/>
              </a:ext>
            </a:extLst>
          </p:cNvPr>
          <p:cNvSpPr>
            <a:spLocks noGrp="1"/>
          </p:cNvSpPr>
          <p:nvPr>
            <p:ph type="title"/>
          </p:nvPr>
        </p:nvSpPr>
        <p:spPr>
          <a:xfrm>
            <a:off x="839788" y="365125"/>
            <a:ext cx="10515600" cy="1325563"/>
          </a:xfrm>
          <a:prstGeom prst="rect">
            <a:avLst/>
          </a:prstGeo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5CC0CE8-C54E-A6D0-925D-1636A2C0CA1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2412A8CC-D32E-AC50-2E36-00327229DB1B}"/>
              </a:ext>
            </a:extLst>
          </p:cNvPr>
          <p:cNvSpPr>
            <a:spLocks noGrp="1"/>
          </p:cNvSpPr>
          <p:nvPr>
            <p:ph sz="half" idx="2"/>
          </p:nvPr>
        </p:nvSpPr>
        <p:spPr>
          <a:xfrm>
            <a:off x="839788" y="2505075"/>
            <a:ext cx="5157787" cy="368458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6B02E7A4-2273-B5AE-8BDF-1EBE58B1A03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919E3CBB-A857-CC3A-13F8-A61BDFD151E8}"/>
              </a:ext>
            </a:extLst>
          </p:cNvPr>
          <p:cNvSpPr>
            <a:spLocks noGrp="1"/>
          </p:cNvSpPr>
          <p:nvPr>
            <p:ph sz="quarter" idx="4"/>
          </p:nvPr>
        </p:nvSpPr>
        <p:spPr>
          <a:xfrm>
            <a:off x="6172200" y="2505075"/>
            <a:ext cx="5183188" cy="368458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3C69C22F-0129-DFCF-5932-6ED5BDF648F4}"/>
              </a:ext>
            </a:extLst>
          </p:cNvPr>
          <p:cNvSpPr>
            <a:spLocks noGrp="1"/>
          </p:cNvSpPr>
          <p:nvPr>
            <p:ph type="dt" sz="half" idx="10"/>
          </p:nvPr>
        </p:nvSpPr>
        <p:spPr>
          <a:xfrm>
            <a:off x="838200" y="6356350"/>
            <a:ext cx="2743200" cy="365125"/>
          </a:xfrm>
          <a:prstGeom prst="rect">
            <a:avLst/>
          </a:prstGeom>
        </p:spPr>
        <p:txBody>
          <a:bodyPr/>
          <a:lstStyle/>
          <a:p>
            <a:fld id="{DAD7B17F-52B9-4FDF-AB80-F6FB24D9DBBF}" type="datetimeFigureOut">
              <a:rPr kumimoji="1" lang="ja-JP" altLang="en-US" smtClean="0"/>
              <a:t>2024/11/16</a:t>
            </a:fld>
            <a:endParaRPr kumimoji="1" lang="ja-JP" altLang="en-US"/>
          </a:p>
        </p:txBody>
      </p:sp>
      <p:sp>
        <p:nvSpPr>
          <p:cNvPr id="8" name="フッター プレースホルダー 7">
            <a:extLst>
              <a:ext uri="{FF2B5EF4-FFF2-40B4-BE49-F238E27FC236}">
                <a16:creationId xmlns:a16="http://schemas.microsoft.com/office/drawing/2014/main" id="{0F51B208-54A6-944D-21AC-2BD1EE3B71FC}"/>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0FC0F171-9659-34D2-83BC-F47E9FF710D0}"/>
              </a:ext>
            </a:extLst>
          </p:cNvPr>
          <p:cNvSpPr>
            <a:spLocks noGrp="1"/>
          </p:cNvSpPr>
          <p:nvPr>
            <p:ph type="sldNum" sz="quarter" idx="12"/>
          </p:nvPr>
        </p:nvSpPr>
        <p:spPr>
          <a:xfrm>
            <a:off x="8610600" y="6356350"/>
            <a:ext cx="2743200" cy="365125"/>
          </a:xfrm>
          <a:prstGeom prst="rect">
            <a:avLst/>
          </a:prstGeom>
        </p:spPr>
        <p:txBody>
          <a:bodyPr/>
          <a:lstStyle/>
          <a:p>
            <a:fld id="{F84E1A5B-501B-400E-88A2-11527C0E99DB}" type="slidenum">
              <a:rPr kumimoji="1" lang="ja-JP" altLang="en-US" smtClean="0"/>
              <a:t>‹#›</a:t>
            </a:fld>
            <a:endParaRPr kumimoji="1" lang="ja-JP" altLang="en-US"/>
          </a:p>
        </p:txBody>
      </p:sp>
    </p:spTree>
    <p:extLst>
      <p:ext uri="{BB962C8B-B14F-4D97-AF65-F5344CB8AC3E}">
        <p14:creationId xmlns:p14="http://schemas.microsoft.com/office/powerpoint/2010/main" val="3350382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454123-E750-53A2-F96D-1D11A217AC90}"/>
              </a:ext>
            </a:extLst>
          </p:cNvPr>
          <p:cNvSpPr>
            <a:spLocks noGrp="1"/>
          </p:cNvSpPr>
          <p:nvPr>
            <p:ph type="title"/>
          </p:nvPr>
        </p:nvSpPr>
        <p:spPr>
          <a:xfrm>
            <a:off x="838200" y="365125"/>
            <a:ext cx="10515600" cy="1325563"/>
          </a:xfrm>
          <a:prstGeom prst="rect">
            <a:avLst/>
          </a:prstGeom>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C3C363FD-21A2-E1AC-2E02-996F56D6E8BC}"/>
              </a:ext>
            </a:extLst>
          </p:cNvPr>
          <p:cNvSpPr>
            <a:spLocks noGrp="1"/>
          </p:cNvSpPr>
          <p:nvPr>
            <p:ph type="dt" sz="half" idx="10"/>
          </p:nvPr>
        </p:nvSpPr>
        <p:spPr>
          <a:xfrm>
            <a:off x="838200" y="6356350"/>
            <a:ext cx="2743200" cy="365125"/>
          </a:xfrm>
          <a:prstGeom prst="rect">
            <a:avLst/>
          </a:prstGeom>
        </p:spPr>
        <p:txBody>
          <a:bodyPr/>
          <a:lstStyle/>
          <a:p>
            <a:fld id="{DAD7B17F-52B9-4FDF-AB80-F6FB24D9DBBF}" type="datetimeFigureOut">
              <a:rPr kumimoji="1" lang="ja-JP" altLang="en-US" smtClean="0"/>
              <a:t>2024/11/16</a:t>
            </a:fld>
            <a:endParaRPr kumimoji="1" lang="ja-JP" altLang="en-US"/>
          </a:p>
        </p:txBody>
      </p:sp>
      <p:sp>
        <p:nvSpPr>
          <p:cNvPr id="4" name="フッター プレースホルダー 3">
            <a:extLst>
              <a:ext uri="{FF2B5EF4-FFF2-40B4-BE49-F238E27FC236}">
                <a16:creationId xmlns:a16="http://schemas.microsoft.com/office/drawing/2014/main" id="{15680C4F-6C74-FA5D-6755-E93911DD2EB8}"/>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41022A9C-388A-DE09-CB67-166AD375FE4C}"/>
              </a:ext>
            </a:extLst>
          </p:cNvPr>
          <p:cNvSpPr>
            <a:spLocks noGrp="1"/>
          </p:cNvSpPr>
          <p:nvPr>
            <p:ph type="sldNum" sz="quarter" idx="12"/>
          </p:nvPr>
        </p:nvSpPr>
        <p:spPr>
          <a:xfrm>
            <a:off x="8610600" y="6356350"/>
            <a:ext cx="2743200" cy="365125"/>
          </a:xfrm>
          <a:prstGeom prst="rect">
            <a:avLst/>
          </a:prstGeom>
        </p:spPr>
        <p:txBody>
          <a:bodyPr/>
          <a:lstStyle/>
          <a:p>
            <a:fld id="{F84E1A5B-501B-400E-88A2-11527C0E99DB}" type="slidenum">
              <a:rPr kumimoji="1" lang="ja-JP" altLang="en-US" smtClean="0"/>
              <a:t>‹#›</a:t>
            </a:fld>
            <a:endParaRPr kumimoji="1" lang="ja-JP" altLang="en-US"/>
          </a:p>
        </p:txBody>
      </p:sp>
    </p:spTree>
    <p:extLst>
      <p:ext uri="{BB962C8B-B14F-4D97-AF65-F5344CB8AC3E}">
        <p14:creationId xmlns:p14="http://schemas.microsoft.com/office/powerpoint/2010/main" val="3540102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D75778A-046E-9F09-E890-778D0C8A8AF0}"/>
              </a:ext>
            </a:extLst>
          </p:cNvPr>
          <p:cNvSpPr>
            <a:spLocks noGrp="1"/>
          </p:cNvSpPr>
          <p:nvPr>
            <p:ph type="dt" sz="half" idx="10"/>
          </p:nvPr>
        </p:nvSpPr>
        <p:spPr>
          <a:xfrm>
            <a:off x="838200" y="6356350"/>
            <a:ext cx="2743200" cy="365125"/>
          </a:xfrm>
          <a:prstGeom prst="rect">
            <a:avLst/>
          </a:prstGeom>
        </p:spPr>
        <p:txBody>
          <a:bodyPr/>
          <a:lstStyle/>
          <a:p>
            <a:fld id="{DAD7B17F-52B9-4FDF-AB80-F6FB24D9DBBF}" type="datetimeFigureOut">
              <a:rPr kumimoji="1" lang="ja-JP" altLang="en-US" smtClean="0"/>
              <a:t>2024/11/16</a:t>
            </a:fld>
            <a:endParaRPr kumimoji="1" lang="ja-JP" altLang="en-US"/>
          </a:p>
        </p:txBody>
      </p:sp>
      <p:sp>
        <p:nvSpPr>
          <p:cNvPr id="3" name="フッター プレースホルダー 2">
            <a:extLst>
              <a:ext uri="{FF2B5EF4-FFF2-40B4-BE49-F238E27FC236}">
                <a16:creationId xmlns:a16="http://schemas.microsoft.com/office/drawing/2014/main" id="{AAC66226-607A-3729-A196-F9EFBFEB4B84}"/>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0AACDD0C-356F-AEBF-BED2-5457E288421C}"/>
              </a:ext>
            </a:extLst>
          </p:cNvPr>
          <p:cNvSpPr>
            <a:spLocks noGrp="1"/>
          </p:cNvSpPr>
          <p:nvPr>
            <p:ph type="sldNum" sz="quarter" idx="12"/>
          </p:nvPr>
        </p:nvSpPr>
        <p:spPr>
          <a:xfrm>
            <a:off x="8610600" y="6356350"/>
            <a:ext cx="2743200" cy="365125"/>
          </a:xfrm>
          <a:prstGeom prst="rect">
            <a:avLst/>
          </a:prstGeom>
        </p:spPr>
        <p:txBody>
          <a:bodyPr/>
          <a:lstStyle/>
          <a:p>
            <a:fld id="{F84E1A5B-501B-400E-88A2-11527C0E99DB}" type="slidenum">
              <a:rPr kumimoji="1" lang="ja-JP" altLang="en-US" smtClean="0"/>
              <a:t>‹#›</a:t>
            </a:fld>
            <a:endParaRPr kumimoji="1" lang="ja-JP" altLang="en-US"/>
          </a:p>
        </p:txBody>
      </p:sp>
    </p:spTree>
    <p:extLst>
      <p:ext uri="{BB962C8B-B14F-4D97-AF65-F5344CB8AC3E}">
        <p14:creationId xmlns:p14="http://schemas.microsoft.com/office/powerpoint/2010/main" val="1932542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1898813-67A2-0DE2-F313-5B7D139D586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850393E-2922-727B-3E8E-EA81981A94B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C0F99B5F-B9FC-F1F1-1D58-180940C9847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EF0F37E-6F16-064A-A6C4-368FD41556E8}"/>
              </a:ext>
            </a:extLst>
          </p:cNvPr>
          <p:cNvSpPr>
            <a:spLocks noGrp="1"/>
          </p:cNvSpPr>
          <p:nvPr>
            <p:ph type="dt" sz="half" idx="10"/>
          </p:nvPr>
        </p:nvSpPr>
        <p:spPr>
          <a:xfrm>
            <a:off x="838200" y="6356350"/>
            <a:ext cx="2743200" cy="365125"/>
          </a:xfrm>
          <a:prstGeom prst="rect">
            <a:avLst/>
          </a:prstGeom>
        </p:spPr>
        <p:txBody>
          <a:bodyPr/>
          <a:lstStyle/>
          <a:p>
            <a:fld id="{DAD7B17F-52B9-4FDF-AB80-F6FB24D9DBBF}" type="datetimeFigureOut">
              <a:rPr kumimoji="1" lang="ja-JP" altLang="en-US" smtClean="0"/>
              <a:t>2024/11/16</a:t>
            </a:fld>
            <a:endParaRPr kumimoji="1" lang="ja-JP" altLang="en-US"/>
          </a:p>
        </p:txBody>
      </p:sp>
      <p:sp>
        <p:nvSpPr>
          <p:cNvPr id="6" name="フッター プレースホルダー 5">
            <a:extLst>
              <a:ext uri="{FF2B5EF4-FFF2-40B4-BE49-F238E27FC236}">
                <a16:creationId xmlns:a16="http://schemas.microsoft.com/office/drawing/2014/main" id="{661C25CD-9A53-C2C1-CBF9-A0AFDBF2BFBE}"/>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722661C-4177-F68D-768F-9ADA82C6521B}"/>
              </a:ext>
            </a:extLst>
          </p:cNvPr>
          <p:cNvSpPr>
            <a:spLocks noGrp="1"/>
          </p:cNvSpPr>
          <p:nvPr>
            <p:ph type="sldNum" sz="quarter" idx="12"/>
          </p:nvPr>
        </p:nvSpPr>
        <p:spPr>
          <a:xfrm>
            <a:off x="8610600" y="6356350"/>
            <a:ext cx="2743200" cy="365125"/>
          </a:xfrm>
          <a:prstGeom prst="rect">
            <a:avLst/>
          </a:prstGeom>
        </p:spPr>
        <p:txBody>
          <a:bodyPr/>
          <a:lstStyle/>
          <a:p>
            <a:fld id="{F84E1A5B-501B-400E-88A2-11527C0E99DB}" type="slidenum">
              <a:rPr kumimoji="1" lang="ja-JP" altLang="en-US" smtClean="0"/>
              <a:t>‹#›</a:t>
            </a:fld>
            <a:endParaRPr kumimoji="1" lang="ja-JP" altLang="en-US"/>
          </a:p>
        </p:txBody>
      </p:sp>
    </p:spTree>
    <p:extLst>
      <p:ext uri="{BB962C8B-B14F-4D97-AF65-F5344CB8AC3E}">
        <p14:creationId xmlns:p14="http://schemas.microsoft.com/office/powerpoint/2010/main" val="1739148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E1F8AF3-0B6E-7F1F-89DD-2C6FB3F70C5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D1311503-98EA-F237-DDC6-4B8BB18699C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A68E2DB1-9F9B-EC10-1610-11693AA553F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0E01330-F025-2D16-F37B-D11323A5950F}"/>
              </a:ext>
            </a:extLst>
          </p:cNvPr>
          <p:cNvSpPr>
            <a:spLocks noGrp="1"/>
          </p:cNvSpPr>
          <p:nvPr>
            <p:ph type="dt" sz="half" idx="10"/>
          </p:nvPr>
        </p:nvSpPr>
        <p:spPr>
          <a:xfrm>
            <a:off x="838200" y="6356350"/>
            <a:ext cx="2743200" cy="365125"/>
          </a:xfrm>
          <a:prstGeom prst="rect">
            <a:avLst/>
          </a:prstGeom>
        </p:spPr>
        <p:txBody>
          <a:bodyPr/>
          <a:lstStyle/>
          <a:p>
            <a:fld id="{DAD7B17F-52B9-4FDF-AB80-F6FB24D9DBBF}" type="datetimeFigureOut">
              <a:rPr kumimoji="1" lang="ja-JP" altLang="en-US" smtClean="0"/>
              <a:t>2024/11/16</a:t>
            </a:fld>
            <a:endParaRPr kumimoji="1" lang="ja-JP" altLang="en-US"/>
          </a:p>
        </p:txBody>
      </p:sp>
      <p:sp>
        <p:nvSpPr>
          <p:cNvPr id="6" name="フッター プレースホルダー 5">
            <a:extLst>
              <a:ext uri="{FF2B5EF4-FFF2-40B4-BE49-F238E27FC236}">
                <a16:creationId xmlns:a16="http://schemas.microsoft.com/office/drawing/2014/main" id="{09FD2606-1078-6B5D-A6B3-79849CD31EB2}"/>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39AF988-4BA8-64AF-6800-4BC560E94B4C}"/>
              </a:ext>
            </a:extLst>
          </p:cNvPr>
          <p:cNvSpPr>
            <a:spLocks noGrp="1"/>
          </p:cNvSpPr>
          <p:nvPr>
            <p:ph type="sldNum" sz="quarter" idx="12"/>
          </p:nvPr>
        </p:nvSpPr>
        <p:spPr>
          <a:xfrm>
            <a:off x="8610600" y="6356350"/>
            <a:ext cx="2743200" cy="365125"/>
          </a:xfrm>
          <a:prstGeom prst="rect">
            <a:avLst/>
          </a:prstGeom>
        </p:spPr>
        <p:txBody>
          <a:bodyPr/>
          <a:lstStyle/>
          <a:p>
            <a:fld id="{F84E1A5B-501B-400E-88A2-11527C0E99DB}" type="slidenum">
              <a:rPr kumimoji="1" lang="ja-JP" altLang="en-US" smtClean="0"/>
              <a:t>‹#›</a:t>
            </a:fld>
            <a:endParaRPr kumimoji="1" lang="ja-JP" altLang="en-US"/>
          </a:p>
        </p:txBody>
      </p:sp>
    </p:spTree>
    <p:extLst>
      <p:ext uri="{BB962C8B-B14F-4D97-AF65-F5344CB8AC3E}">
        <p14:creationId xmlns:p14="http://schemas.microsoft.com/office/powerpoint/2010/main" val="1521681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6FAFA989-5F59-B1D5-E681-A423BA44D797}"/>
              </a:ext>
            </a:extLst>
          </p:cNvPr>
          <p:cNvSpPr/>
          <p:nvPr userDrawn="1"/>
        </p:nvSpPr>
        <p:spPr>
          <a:xfrm>
            <a:off x="0" y="0"/>
            <a:ext cx="4820400" cy="6858000"/>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2E96B25A-3B67-E353-B5F5-7724757B5C03}"/>
              </a:ext>
            </a:extLst>
          </p:cNvPr>
          <p:cNvSpPr txBox="1"/>
          <p:nvPr userDrawn="1"/>
        </p:nvSpPr>
        <p:spPr>
          <a:xfrm>
            <a:off x="8679717" y="69361"/>
            <a:ext cx="3459431" cy="307777"/>
          </a:xfrm>
          <a:prstGeom prst="rect">
            <a:avLst/>
          </a:prstGeom>
          <a:noFill/>
        </p:spPr>
        <p:txBody>
          <a:bodyPr wrap="square" rtlCol="0">
            <a:spAutoFit/>
          </a:bodyPr>
          <a:lstStyle/>
          <a:p>
            <a:pPr algn="r"/>
            <a:r>
              <a:rPr lang="en-US" altLang="ja-JP" sz="1400" b="1" dirty="0">
                <a:latin typeface="+mn-ea"/>
              </a:rPr>
              <a:t>Study</a:t>
            </a:r>
            <a:r>
              <a:rPr kumimoji="1" lang="en-US" altLang="ja-JP" sz="1400" b="1" dirty="0">
                <a:latin typeface="+mn-ea"/>
              </a:rPr>
              <a:t> changes the future</a:t>
            </a:r>
            <a:endParaRPr kumimoji="1" lang="ja-JP" altLang="en-US" sz="1400" b="1" dirty="0">
              <a:latin typeface="+mn-ea"/>
            </a:endParaRPr>
          </a:p>
        </p:txBody>
      </p:sp>
      <p:pic>
        <p:nvPicPr>
          <p:cNvPr id="5" name="図 4" descr="黒い背景と男性の絵&#10;&#10;低い精度で自動的に生成された説明">
            <a:extLst>
              <a:ext uri="{FF2B5EF4-FFF2-40B4-BE49-F238E27FC236}">
                <a16:creationId xmlns:a16="http://schemas.microsoft.com/office/drawing/2014/main" id="{5644642B-AC94-A63F-8E37-E846A6118437}"/>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599176" y="0"/>
            <a:ext cx="6592824" cy="6858000"/>
          </a:xfrm>
          <a:prstGeom prst="rect">
            <a:avLst/>
          </a:prstGeom>
        </p:spPr>
      </p:pic>
    </p:spTree>
    <p:extLst>
      <p:ext uri="{BB962C8B-B14F-4D97-AF65-F5344CB8AC3E}">
        <p14:creationId xmlns:p14="http://schemas.microsoft.com/office/powerpoint/2010/main" val="21614569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5.jpg"/><Relationship Id="rId7"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23.jpg"/><Relationship Id="rId13" Type="http://schemas.openxmlformats.org/officeDocument/2006/relationships/image" Target="../media/image14.png"/><Relationship Id="rId3" Type="http://schemas.openxmlformats.org/officeDocument/2006/relationships/image" Target="../media/image18.jpg"/><Relationship Id="rId7" Type="http://schemas.openxmlformats.org/officeDocument/2006/relationships/image" Target="../media/image22.jpg"/><Relationship Id="rId12" Type="http://schemas.openxmlformats.org/officeDocument/2006/relationships/image" Target="../media/image27.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1.jpg"/><Relationship Id="rId11" Type="http://schemas.openxmlformats.org/officeDocument/2006/relationships/image" Target="../media/image26.jpg"/><Relationship Id="rId5" Type="http://schemas.openxmlformats.org/officeDocument/2006/relationships/image" Target="../media/image20.jpg"/><Relationship Id="rId10" Type="http://schemas.openxmlformats.org/officeDocument/2006/relationships/image" Target="../media/image25.jpg"/><Relationship Id="rId4" Type="http://schemas.openxmlformats.org/officeDocument/2006/relationships/image" Target="../media/image19.jpg"/><Relationship Id="rId9" Type="http://schemas.openxmlformats.org/officeDocument/2006/relationships/image" Target="../media/image24.jp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g"/><Relationship Id="rId1" Type="http://schemas.openxmlformats.org/officeDocument/2006/relationships/slideLayout" Target="../slideLayouts/slideLayout2.xml"/><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AAAC7339-1900-6D7A-DEFA-AADF7846E94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831537" y="-1"/>
            <a:ext cx="6382512" cy="6858000"/>
          </a:xfrm>
          <a:prstGeom prst="rect">
            <a:avLst/>
          </a:prstGeom>
        </p:spPr>
      </p:pic>
      <p:sp>
        <p:nvSpPr>
          <p:cNvPr id="12" name="テキスト ボックス 11">
            <a:extLst>
              <a:ext uri="{FF2B5EF4-FFF2-40B4-BE49-F238E27FC236}">
                <a16:creationId xmlns:a16="http://schemas.microsoft.com/office/drawing/2014/main" id="{3B040AA4-1E2D-9390-E8CB-A0BFFC5A39A2}"/>
              </a:ext>
            </a:extLst>
          </p:cNvPr>
          <p:cNvSpPr txBox="1"/>
          <p:nvPr/>
        </p:nvSpPr>
        <p:spPr>
          <a:xfrm>
            <a:off x="571286" y="2268419"/>
            <a:ext cx="4642277" cy="1700145"/>
          </a:xfrm>
          <a:prstGeom prst="rect">
            <a:avLst/>
          </a:prstGeom>
          <a:noFill/>
        </p:spPr>
        <p:txBody>
          <a:bodyPr wrap="square" rtlCol="0">
            <a:spAutoFit/>
          </a:bodyPr>
          <a:lstStyle/>
          <a:p>
            <a:pPr algn="dist">
              <a:lnSpc>
                <a:spcPts val="6400"/>
              </a:lnSpc>
            </a:pPr>
            <a:r>
              <a:rPr kumimoji="1" lang="ja-JP" altLang="en-US" sz="4800" b="1" dirty="0">
                <a:latin typeface="+mn-ea"/>
              </a:rPr>
              <a:t>世界中の希望に</a:t>
            </a:r>
            <a:endParaRPr kumimoji="1" lang="en-US" altLang="ja-JP" sz="4800" b="1" dirty="0">
              <a:latin typeface="+mn-ea"/>
            </a:endParaRPr>
          </a:p>
          <a:p>
            <a:pPr algn="dist">
              <a:lnSpc>
                <a:spcPts val="6400"/>
              </a:lnSpc>
            </a:pPr>
            <a:r>
              <a:rPr kumimoji="1" lang="ja-JP" altLang="en-US" sz="4800" b="1" dirty="0">
                <a:solidFill>
                  <a:srgbClr val="C00000"/>
                </a:solidFill>
                <a:latin typeface="+mn-ea"/>
              </a:rPr>
              <a:t>学び</a:t>
            </a:r>
            <a:r>
              <a:rPr kumimoji="1" lang="ja-JP" altLang="en-US" sz="4800" b="1" dirty="0">
                <a:latin typeface="+mn-ea"/>
              </a:rPr>
              <a:t>と</a:t>
            </a:r>
            <a:r>
              <a:rPr kumimoji="1" lang="ja-JP" altLang="en-US" sz="4800" b="1" dirty="0">
                <a:solidFill>
                  <a:srgbClr val="C00000"/>
                </a:solidFill>
                <a:latin typeface="+mn-ea"/>
              </a:rPr>
              <a:t>未来</a:t>
            </a:r>
            <a:r>
              <a:rPr kumimoji="1" lang="ja-JP" altLang="en-US" sz="4800" b="1" dirty="0">
                <a:latin typeface="+mn-ea"/>
              </a:rPr>
              <a:t>を</a:t>
            </a:r>
            <a:endParaRPr kumimoji="1" lang="en-US" altLang="ja-JP" sz="4800" b="1" dirty="0">
              <a:latin typeface="+mn-ea"/>
            </a:endParaRPr>
          </a:p>
        </p:txBody>
      </p:sp>
      <p:grpSp>
        <p:nvGrpSpPr>
          <p:cNvPr id="2" name="グループ化 1">
            <a:extLst>
              <a:ext uri="{FF2B5EF4-FFF2-40B4-BE49-F238E27FC236}">
                <a16:creationId xmlns:a16="http://schemas.microsoft.com/office/drawing/2014/main" id="{4516095F-916A-4A13-579E-882FC3ED2634}"/>
              </a:ext>
            </a:extLst>
          </p:cNvPr>
          <p:cNvGrpSpPr/>
          <p:nvPr/>
        </p:nvGrpSpPr>
        <p:grpSpPr>
          <a:xfrm>
            <a:off x="2387599" y="1010002"/>
            <a:ext cx="1044000" cy="947386"/>
            <a:chOff x="2387599" y="1010002"/>
            <a:chExt cx="1044000" cy="947386"/>
          </a:xfrm>
        </p:grpSpPr>
        <p:sp>
          <p:nvSpPr>
            <p:cNvPr id="4" name="正方形/長方形 3">
              <a:extLst>
                <a:ext uri="{FF2B5EF4-FFF2-40B4-BE49-F238E27FC236}">
                  <a16:creationId xmlns:a16="http://schemas.microsoft.com/office/drawing/2014/main" id="{3EA29DAB-343B-BD00-931B-C94E91EFF6F8}"/>
                </a:ext>
              </a:extLst>
            </p:cNvPr>
            <p:cNvSpPr/>
            <p:nvPr/>
          </p:nvSpPr>
          <p:spPr>
            <a:xfrm>
              <a:off x="2401887" y="1010002"/>
              <a:ext cx="978966" cy="94738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BD90A66C-B683-F94E-9CCB-2009986D2F8B}"/>
                </a:ext>
              </a:extLst>
            </p:cNvPr>
            <p:cNvSpPr txBox="1"/>
            <p:nvPr/>
          </p:nvSpPr>
          <p:spPr>
            <a:xfrm>
              <a:off x="2387599" y="1434376"/>
              <a:ext cx="1044000" cy="390235"/>
            </a:xfrm>
            <a:prstGeom prst="rect">
              <a:avLst/>
            </a:prstGeom>
            <a:noFill/>
          </p:spPr>
          <p:txBody>
            <a:bodyPr wrap="square">
              <a:spAutoFit/>
            </a:bodyPr>
            <a:lstStyle/>
            <a:p>
              <a:pPr algn="dist">
                <a:lnSpc>
                  <a:spcPts val="1200"/>
                </a:lnSpc>
              </a:pPr>
              <a:r>
                <a:rPr lang="en-US" altLang="ja-JP" sz="800" b="1" dirty="0">
                  <a:latin typeface="+mn-ea"/>
                </a:rPr>
                <a:t>Global Platform</a:t>
              </a:r>
              <a:r>
                <a:rPr lang="ja-JP" altLang="en-US" sz="800" b="1" dirty="0">
                  <a:latin typeface="+mn-ea"/>
                </a:rPr>
                <a:t> </a:t>
              </a:r>
              <a:r>
                <a:rPr lang="en-US" altLang="ja-JP" sz="800" b="1" dirty="0">
                  <a:latin typeface="+mn-ea"/>
                </a:rPr>
                <a:t>TEACH ME</a:t>
              </a:r>
              <a:endParaRPr lang="ja-JP" altLang="en-US" sz="800" b="1" dirty="0">
                <a:latin typeface="+mn-ea"/>
              </a:endParaRPr>
            </a:p>
          </p:txBody>
        </p:sp>
        <p:sp>
          <p:nvSpPr>
            <p:cNvPr id="9" name="テキスト ボックス 8">
              <a:extLst>
                <a:ext uri="{FF2B5EF4-FFF2-40B4-BE49-F238E27FC236}">
                  <a16:creationId xmlns:a16="http://schemas.microsoft.com/office/drawing/2014/main" id="{642B9F49-7CB1-2A06-6638-F2E944FCD9B5}"/>
                </a:ext>
              </a:extLst>
            </p:cNvPr>
            <p:cNvSpPr txBox="1"/>
            <p:nvPr/>
          </p:nvSpPr>
          <p:spPr>
            <a:xfrm>
              <a:off x="2393775" y="1215603"/>
              <a:ext cx="1008000" cy="284117"/>
            </a:xfrm>
            <a:prstGeom prst="rect">
              <a:avLst/>
            </a:prstGeom>
            <a:noFill/>
          </p:spPr>
          <p:txBody>
            <a:bodyPr wrap="square">
              <a:spAutoFit/>
            </a:bodyPr>
            <a:lstStyle/>
            <a:p>
              <a:pPr algn="dist">
                <a:lnSpc>
                  <a:spcPts val="1400"/>
                </a:lnSpc>
              </a:pPr>
              <a:r>
                <a:rPr lang="ja-JP" altLang="en-US" sz="1400" b="1" dirty="0">
                  <a:latin typeface="+mn-ea"/>
                </a:rPr>
                <a:t>ご案内</a:t>
              </a:r>
            </a:p>
          </p:txBody>
        </p:sp>
      </p:grpSp>
      <p:pic>
        <p:nvPicPr>
          <p:cNvPr id="14" name="図 13">
            <a:extLst>
              <a:ext uri="{FF2B5EF4-FFF2-40B4-BE49-F238E27FC236}">
                <a16:creationId xmlns:a16="http://schemas.microsoft.com/office/drawing/2014/main" id="{51B5F163-5FB5-EC7B-C5DD-C77F4995711A}"/>
              </a:ext>
            </a:extLst>
          </p:cNvPr>
          <p:cNvPicPr>
            <a:picLocks noChangeAspect="1"/>
          </p:cNvPicPr>
          <p:nvPr/>
        </p:nvPicPr>
        <p:blipFill>
          <a:blip r:embed="rId4"/>
          <a:stretch>
            <a:fillRect/>
          </a:stretch>
        </p:blipFill>
        <p:spPr>
          <a:xfrm>
            <a:off x="1324819" y="3890678"/>
            <a:ext cx="2651757" cy="2034276"/>
          </a:xfrm>
          <a:prstGeom prst="rect">
            <a:avLst/>
          </a:prstGeom>
        </p:spPr>
      </p:pic>
    </p:spTree>
    <p:extLst>
      <p:ext uri="{BB962C8B-B14F-4D97-AF65-F5344CB8AC3E}">
        <p14:creationId xmlns:p14="http://schemas.microsoft.com/office/powerpoint/2010/main" val="3159814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グループ化 8">
            <a:extLst>
              <a:ext uri="{FF2B5EF4-FFF2-40B4-BE49-F238E27FC236}">
                <a16:creationId xmlns:a16="http://schemas.microsoft.com/office/drawing/2014/main" id="{1D25B3E7-8252-2822-69FE-2330CC53746B}"/>
              </a:ext>
            </a:extLst>
          </p:cNvPr>
          <p:cNvGrpSpPr/>
          <p:nvPr/>
        </p:nvGrpSpPr>
        <p:grpSpPr>
          <a:xfrm>
            <a:off x="243887" y="3204000"/>
            <a:ext cx="4298455" cy="1084110"/>
            <a:chOff x="260216" y="2880000"/>
            <a:chExt cx="4298455" cy="1084110"/>
          </a:xfrm>
        </p:grpSpPr>
        <p:sp>
          <p:nvSpPr>
            <p:cNvPr id="8" name="テキスト ボックス 7">
              <a:extLst>
                <a:ext uri="{FF2B5EF4-FFF2-40B4-BE49-F238E27FC236}">
                  <a16:creationId xmlns:a16="http://schemas.microsoft.com/office/drawing/2014/main" id="{D6F982E9-5470-821D-EC87-FC3194849C9F}"/>
                </a:ext>
              </a:extLst>
            </p:cNvPr>
            <p:cNvSpPr txBox="1"/>
            <p:nvPr/>
          </p:nvSpPr>
          <p:spPr>
            <a:xfrm>
              <a:off x="260216" y="2880000"/>
              <a:ext cx="4298455" cy="830997"/>
            </a:xfrm>
            <a:prstGeom prst="rect">
              <a:avLst/>
            </a:prstGeom>
            <a:noFill/>
          </p:spPr>
          <p:txBody>
            <a:bodyPr wrap="square">
              <a:spAutoFit/>
            </a:bodyPr>
            <a:lstStyle/>
            <a:p>
              <a:pPr algn="ctr"/>
              <a:r>
                <a:rPr lang="ja-JP" altLang="en-US" sz="4800" b="1" dirty="0">
                  <a:solidFill>
                    <a:schemeClr val="bg1"/>
                  </a:solidFill>
                </a:rPr>
                <a:t>主な収益</a:t>
              </a:r>
            </a:p>
          </p:txBody>
        </p:sp>
        <p:sp>
          <p:nvSpPr>
            <p:cNvPr id="3" name="テキスト ボックス 2">
              <a:extLst>
                <a:ext uri="{FF2B5EF4-FFF2-40B4-BE49-F238E27FC236}">
                  <a16:creationId xmlns:a16="http://schemas.microsoft.com/office/drawing/2014/main" id="{469931A6-1CF2-156C-9064-442C9433BE4D}"/>
                </a:ext>
              </a:extLst>
            </p:cNvPr>
            <p:cNvSpPr txBox="1"/>
            <p:nvPr/>
          </p:nvSpPr>
          <p:spPr>
            <a:xfrm>
              <a:off x="260216" y="3564000"/>
              <a:ext cx="4298455" cy="400110"/>
            </a:xfrm>
            <a:prstGeom prst="rect">
              <a:avLst/>
            </a:prstGeom>
            <a:noFill/>
          </p:spPr>
          <p:txBody>
            <a:bodyPr wrap="square">
              <a:spAutoFit/>
            </a:bodyPr>
            <a:lstStyle/>
            <a:p>
              <a:pPr algn="ctr"/>
              <a:r>
                <a:rPr lang="en-US" altLang="ja-JP" sz="2000" b="1" dirty="0">
                  <a:solidFill>
                    <a:schemeClr val="bg1"/>
                  </a:solidFill>
                </a:rPr>
                <a:t>proceeds</a:t>
              </a:r>
            </a:p>
          </p:txBody>
        </p:sp>
      </p:grpSp>
      <p:grpSp>
        <p:nvGrpSpPr>
          <p:cNvPr id="17" name="グループ化 16">
            <a:extLst>
              <a:ext uri="{FF2B5EF4-FFF2-40B4-BE49-F238E27FC236}">
                <a16:creationId xmlns:a16="http://schemas.microsoft.com/office/drawing/2014/main" id="{AED0F0E1-2DD3-7DD3-DA83-4CCD63F56951}"/>
              </a:ext>
            </a:extLst>
          </p:cNvPr>
          <p:cNvGrpSpPr/>
          <p:nvPr/>
        </p:nvGrpSpPr>
        <p:grpSpPr>
          <a:xfrm>
            <a:off x="1886400" y="2088000"/>
            <a:ext cx="1000610" cy="1000610"/>
            <a:chOff x="1867112" y="1763487"/>
            <a:chExt cx="1000610" cy="1000610"/>
          </a:xfrm>
        </p:grpSpPr>
        <p:sp>
          <p:nvSpPr>
            <p:cNvPr id="18" name="楕円 17">
              <a:extLst>
                <a:ext uri="{FF2B5EF4-FFF2-40B4-BE49-F238E27FC236}">
                  <a16:creationId xmlns:a16="http://schemas.microsoft.com/office/drawing/2014/main" id="{08A58792-ECEB-E570-88D6-1AA82FCD8C80}"/>
                </a:ext>
              </a:extLst>
            </p:cNvPr>
            <p:cNvSpPr/>
            <p:nvPr/>
          </p:nvSpPr>
          <p:spPr>
            <a:xfrm>
              <a:off x="1867112" y="1763487"/>
              <a:ext cx="1000610" cy="1000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 name="図 19">
              <a:extLst>
                <a:ext uri="{FF2B5EF4-FFF2-40B4-BE49-F238E27FC236}">
                  <a16:creationId xmlns:a16="http://schemas.microsoft.com/office/drawing/2014/main" id="{DE59F4E1-3593-E7B2-BCCD-3BBD4D51ACD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043417" y="1939134"/>
              <a:ext cx="648000" cy="648000"/>
            </a:xfrm>
            <a:prstGeom prst="rect">
              <a:avLst/>
            </a:prstGeom>
          </p:spPr>
        </p:pic>
      </p:grpSp>
      <p:grpSp>
        <p:nvGrpSpPr>
          <p:cNvPr id="11" name="グループ化 10">
            <a:extLst>
              <a:ext uri="{FF2B5EF4-FFF2-40B4-BE49-F238E27FC236}">
                <a16:creationId xmlns:a16="http://schemas.microsoft.com/office/drawing/2014/main" id="{0E53E830-5ED2-7086-238A-CD731810AC33}"/>
              </a:ext>
            </a:extLst>
          </p:cNvPr>
          <p:cNvGrpSpPr>
            <a:grpSpLocks noChangeAspect="1"/>
          </p:cNvGrpSpPr>
          <p:nvPr/>
        </p:nvGrpSpPr>
        <p:grpSpPr>
          <a:xfrm>
            <a:off x="4126091" y="819000"/>
            <a:ext cx="8699999" cy="5220000"/>
            <a:chOff x="3455778" y="1547831"/>
            <a:chExt cx="7401621" cy="4440973"/>
          </a:xfrm>
        </p:grpSpPr>
        <p:graphicFrame>
          <p:nvGraphicFramePr>
            <p:cNvPr id="13" name="グラフ 12">
              <a:extLst>
                <a:ext uri="{FF2B5EF4-FFF2-40B4-BE49-F238E27FC236}">
                  <a16:creationId xmlns:a16="http://schemas.microsoft.com/office/drawing/2014/main" id="{2DEB9371-B95B-FFCE-D9F6-DE44F39A62B3}"/>
                </a:ext>
              </a:extLst>
            </p:cNvPr>
            <p:cNvGraphicFramePr>
              <a:graphicFrameLocks/>
            </p:cNvGraphicFramePr>
            <p:nvPr>
              <p:extLst>
                <p:ext uri="{D42A27DB-BD31-4B8C-83A1-F6EECF244321}">
                  <p14:modId xmlns:p14="http://schemas.microsoft.com/office/powerpoint/2010/main" val="2275471086"/>
                </p:ext>
              </p:extLst>
            </p:nvPr>
          </p:nvGraphicFramePr>
          <p:xfrm>
            <a:off x="3455778" y="1547831"/>
            <a:ext cx="7401621" cy="4440973"/>
          </p:xfrm>
          <a:graphic>
            <a:graphicData uri="http://schemas.openxmlformats.org/drawingml/2006/chart">
              <c:chart xmlns:c="http://schemas.openxmlformats.org/drawingml/2006/chart" xmlns:r="http://schemas.openxmlformats.org/officeDocument/2006/relationships" r:id="rId3"/>
            </a:graphicData>
          </a:graphic>
        </p:graphicFrame>
        <p:sp>
          <p:nvSpPr>
            <p:cNvPr id="21" name="楕円 20">
              <a:extLst>
                <a:ext uri="{FF2B5EF4-FFF2-40B4-BE49-F238E27FC236}">
                  <a16:creationId xmlns:a16="http://schemas.microsoft.com/office/drawing/2014/main" id="{E0EA0896-39B9-3812-88D3-3AF1508A9F04}"/>
                </a:ext>
              </a:extLst>
            </p:cNvPr>
            <p:cNvSpPr/>
            <p:nvPr/>
          </p:nvSpPr>
          <p:spPr>
            <a:xfrm>
              <a:off x="5091458" y="1721236"/>
              <a:ext cx="4101333" cy="4101333"/>
            </a:xfrm>
            <a:prstGeom prst="ellipse">
              <a:avLst/>
            </a:prstGeom>
            <a:noFill/>
            <a:ln w="127000">
              <a:solidFill>
                <a:srgbClr val="E614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2" name="テキスト ボックス 21">
            <a:extLst>
              <a:ext uri="{FF2B5EF4-FFF2-40B4-BE49-F238E27FC236}">
                <a16:creationId xmlns:a16="http://schemas.microsoft.com/office/drawing/2014/main" id="{3248136E-9B07-BE3D-095B-D1CEC832E579}"/>
              </a:ext>
            </a:extLst>
          </p:cNvPr>
          <p:cNvSpPr txBox="1"/>
          <p:nvPr/>
        </p:nvSpPr>
        <p:spPr>
          <a:xfrm>
            <a:off x="6396227" y="3146134"/>
            <a:ext cx="1727629" cy="461665"/>
          </a:xfrm>
          <a:prstGeom prst="rect">
            <a:avLst/>
          </a:prstGeom>
          <a:noFill/>
        </p:spPr>
        <p:txBody>
          <a:bodyPr wrap="square">
            <a:spAutoFit/>
          </a:bodyPr>
          <a:lstStyle/>
          <a:p>
            <a:pPr algn="ctr"/>
            <a:r>
              <a:rPr lang="ja-JP" altLang="en-US" sz="2400" b="1" dirty="0">
                <a:solidFill>
                  <a:schemeClr val="bg1"/>
                </a:solidFill>
              </a:rPr>
              <a:t>広告収入</a:t>
            </a:r>
          </a:p>
        </p:txBody>
      </p:sp>
      <p:sp>
        <p:nvSpPr>
          <p:cNvPr id="23" name="テキスト ボックス 22">
            <a:extLst>
              <a:ext uri="{FF2B5EF4-FFF2-40B4-BE49-F238E27FC236}">
                <a16:creationId xmlns:a16="http://schemas.microsoft.com/office/drawing/2014/main" id="{448C5536-D044-714C-F5DD-3BE2D5471956}"/>
              </a:ext>
            </a:extLst>
          </p:cNvPr>
          <p:cNvSpPr txBox="1"/>
          <p:nvPr/>
        </p:nvSpPr>
        <p:spPr>
          <a:xfrm>
            <a:off x="8159043" y="4026449"/>
            <a:ext cx="1727630" cy="1200329"/>
          </a:xfrm>
          <a:prstGeom prst="rect">
            <a:avLst/>
          </a:prstGeom>
          <a:noFill/>
        </p:spPr>
        <p:txBody>
          <a:bodyPr wrap="square">
            <a:spAutoFit/>
          </a:bodyPr>
          <a:lstStyle/>
          <a:p>
            <a:pPr algn="dist"/>
            <a:r>
              <a:rPr lang="ja-JP" altLang="en-US" sz="2400" b="1" dirty="0">
                <a:solidFill>
                  <a:schemeClr val="bg1"/>
                </a:solidFill>
              </a:rPr>
              <a:t>オンライン</a:t>
            </a:r>
            <a:endParaRPr lang="en-US" altLang="ja-JP" sz="2400" b="1" dirty="0">
              <a:solidFill>
                <a:schemeClr val="bg1"/>
              </a:solidFill>
            </a:endParaRPr>
          </a:p>
          <a:p>
            <a:pPr algn="dist"/>
            <a:r>
              <a:rPr lang="ja-JP" altLang="en-US" sz="2400" b="1" dirty="0">
                <a:solidFill>
                  <a:schemeClr val="bg1"/>
                </a:solidFill>
              </a:rPr>
              <a:t>授業仲介</a:t>
            </a:r>
            <a:endParaRPr lang="en-US" altLang="ja-JP" sz="2400" b="1" dirty="0">
              <a:solidFill>
                <a:schemeClr val="bg1"/>
              </a:solidFill>
            </a:endParaRPr>
          </a:p>
          <a:p>
            <a:pPr algn="dist"/>
            <a:r>
              <a:rPr lang="ja-JP" altLang="en-US" sz="2400" b="1" dirty="0">
                <a:solidFill>
                  <a:schemeClr val="bg1"/>
                </a:solidFill>
              </a:rPr>
              <a:t>手数料</a:t>
            </a:r>
          </a:p>
        </p:txBody>
      </p:sp>
      <p:grpSp>
        <p:nvGrpSpPr>
          <p:cNvPr id="24" name="グループ化 23">
            <a:extLst>
              <a:ext uri="{FF2B5EF4-FFF2-40B4-BE49-F238E27FC236}">
                <a16:creationId xmlns:a16="http://schemas.microsoft.com/office/drawing/2014/main" id="{6DEB4D39-A6BF-BDFA-D060-B7536BB29E64}"/>
              </a:ext>
            </a:extLst>
          </p:cNvPr>
          <p:cNvGrpSpPr/>
          <p:nvPr/>
        </p:nvGrpSpPr>
        <p:grpSpPr>
          <a:xfrm>
            <a:off x="8436661" y="1477663"/>
            <a:ext cx="1980000" cy="881461"/>
            <a:chOff x="8509686" y="1034952"/>
            <a:chExt cx="1980000" cy="881461"/>
          </a:xfrm>
        </p:grpSpPr>
        <p:sp>
          <p:nvSpPr>
            <p:cNvPr id="25" name="テキスト ボックス 24">
              <a:extLst>
                <a:ext uri="{FF2B5EF4-FFF2-40B4-BE49-F238E27FC236}">
                  <a16:creationId xmlns:a16="http://schemas.microsoft.com/office/drawing/2014/main" id="{C259A771-AE65-C77B-8AF7-51C848E0162D}"/>
                </a:ext>
              </a:extLst>
            </p:cNvPr>
            <p:cNvSpPr txBox="1"/>
            <p:nvPr/>
          </p:nvSpPr>
          <p:spPr>
            <a:xfrm>
              <a:off x="8549116" y="1034952"/>
              <a:ext cx="1455014" cy="584775"/>
            </a:xfrm>
            <a:prstGeom prst="rect">
              <a:avLst/>
            </a:prstGeom>
            <a:noFill/>
          </p:spPr>
          <p:txBody>
            <a:bodyPr wrap="square">
              <a:spAutoFit/>
            </a:bodyPr>
            <a:lstStyle/>
            <a:p>
              <a:r>
                <a:rPr lang="ja-JP" altLang="en-US" sz="1600" b="1" dirty="0">
                  <a:solidFill>
                    <a:schemeClr val="bg1"/>
                  </a:solidFill>
                </a:rPr>
                <a:t>人気講師</a:t>
              </a:r>
              <a:endParaRPr lang="en-US" altLang="ja-JP" sz="1600" b="1" dirty="0">
                <a:solidFill>
                  <a:schemeClr val="bg1"/>
                </a:solidFill>
              </a:endParaRPr>
            </a:p>
            <a:p>
              <a:r>
                <a:rPr lang="ja-JP" altLang="en-US" sz="1600" b="1" dirty="0">
                  <a:solidFill>
                    <a:schemeClr val="bg1"/>
                  </a:solidFill>
                </a:rPr>
                <a:t>の動画</a:t>
              </a:r>
              <a:endParaRPr lang="en-US" altLang="ja-JP" sz="1600" b="1" dirty="0">
                <a:solidFill>
                  <a:schemeClr val="bg1"/>
                </a:solidFill>
              </a:endParaRPr>
            </a:p>
          </p:txBody>
        </p:sp>
        <p:sp>
          <p:nvSpPr>
            <p:cNvPr id="26" name="テキスト ボックス 25">
              <a:extLst>
                <a:ext uri="{FF2B5EF4-FFF2-40B4-BE49-F238E27FC236}">
                  <a16:creationId xmlns:a16="http://schemas.microsoft.com/office/drawing/2014/main" id="{9547BBE0-D79F-D135-2AB7-BB877DF232BA}"/>
                </a:ext>
              </a:extLst>
            </p:cNvPr>
            <p:cNvSpPr txBox="1"/>
            <p:nvPr/>
          </p:nvSpPr>
          <p:spPr>
            <a:xfrm>
              <a:off x="8509686" y="1547081"/>
              <a:ext cx="1980000" cy="369332"/>
            </a:xfrm>
            <a:prstGeom prst="rect">
              <a:avLst/>
            </a:prstGeom>
            <a:noFill/>
          </p:spPr>
          <p:txBody>
            <a:bodyPr wrap="square">
              <a:spAutoFit/>
            </a:bodyPr>
            <a:lstStyle/>
            <a:p>
              <a:r>
                <a:rPr lang="ja-JP" altLang="en-US" b="1" dirty="0">
                  <a:solidFill>
                    <a:schemeClr val="bg1"/>
                  </a:solidFill>
                </a:rPr>
                <a:t>サブスク</a:t>
              </a:r>
            </a:p>
          </p:txBody>
        </p:sp>
      </p:grpSp>
      <p:sp>
        <p:nvSpPr>
          <p:cNvPr id="27" name="テキスト ボックス 26">
            <a:extLst>
              <a:ext uri="{FF2B5EF4-FFF2-40B4-BE49-F238E27FC236}">
                <a16:creationId xmlns:a16="http://schemas.microsoft.com/office/drawing/2014/main" id="{8DE40C2E-394A-F801-8078-ED020F1D0624}"/>
              </a:ext>
            </a:extLst>
          </p:cNvPr>
          <p:cNvSpPr txBox="1"/>
          <p:nvPr/>
        </p:nvSpPr>
        <p:spPr>
          <a:xfrm>
            <a:off x="9226329" y="2415634"/>
            <a:ext cx="1727630" cy="1200329"/>
          </a:xfrm>
          <a:prstGeom prst="rect">
            <a:avLst/>
          </a:prstGeom>
          <a:noFill/>
        </p:spPr>
        <p:txBody>
          <a:bodyPr wrap="square">
            <a:spAutoFit/>
          </a:bodyPr>
          <a:lstStyle/>
          <a:p>
            <a:r>
              <a:rPr lang="ja-JP" altLang="en-US" sz="2400" b="1" dirty="0">
                <a:solidFill>
                  <a:schemeClr val="bg1"/>
                </a:solidFill>
              </a:rPr>
              <a:t>プラット</a:t>
            </a:r>
            <a:endParaRPr lang="en-US" altLang="ja-JP" sz="2400" b="1" dirty="0">
              <a:solidFill>
                <a:schemeClr val="bg1"/>
              </a:solidFill>
            </a:endParaRPr>
          </a:p>
          <a:p>
            <a:r>
              <a:rPr lang="ja-JP" altLang="en-US" sz="2400" b="1" dirty="0">
                <a:solidFill>
                  <a:schemeClr val="bg1"/>
                </a:solidFill>
              </a:rPr>
              <a:t>フォーム</a:t>
            </a:r>
            <a:endParaRPr lang="en-US" altLang="ja-JP" sz="2400" b="1" dirty="0">
              <a:solidFill>
                <a:schemeClr val="bg1"/>
              </a:solidFill>
            </a:endParaRPr>
          </a:p>
          <a:p>
            <a:r>
              <a:rPr lang="ja-JP" altLang="en-US" sz="2400" b="1" dirty="0">
                <a:solidFill>
                  <a:schemeClr val="bg1"/>
                </a:solidFill>
              </a:rPr>
              <a:t>使用収入</a:t>
            </a:r>
          </a:p>
        </p:txBody>
      </p:sp>
    </p:spTree>
    <p:extLst>
      <p:ext uri="{BB962C8B-B14F-4D97-AF65-F5344CB8AC3E}">
        <p14:creationId xmlns:p14="http://schemas.microsoft.com/office/powerpoint/2010/main" val="881076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 name="グループ化 68">
            <a:extLst>
              <a:ext uri="{FF2B5EF4-FFF2-40B4-BE49-F238E27FC236}">
                <a16:creationId xmlns:a16="http://schemas.microsoft.com/office/drawing/2014/main" id="{90DC6113-478D-6689-B70D-54AA54904DD2}"/>
              </a:ext>
            </a:extLst>
          </p:cNvPr>
          <p:cNvGrpSpPr/>
          <p:nvPr/>
        </p:nvGrpSpPr>
        <p:grpSpPr>
          <a:xfrm>
            <a:off x="8288070" y="540570"/>
            <a:ext cx="4081601" cy="5856696"/>
            <a:chOff x="8288070" y="540570"/>
            <a:chExt cx="4081601" cy="5856696"/>
          </a:xfrm>
        </p:grpSpPr>
        <p:grpSp>
          <p:nvGrpSpPr>
            <p:cNvPr id="68" name="グループ化 67">
              <a:extLst>
                <a:ext uri="{FF2B5EF4-FFF2-40B4-BE49-F238E27FC236}">
                  <a16:creationId xmlns:a16="http://schemas.microsoft.com/office/drawing/2014/main" id="{5F8CFD4D-4F98-13E8-BE2C-4D9337B828FC}"/>
                </a:ext>
              </a:extLst>
            </p:cNvPr>
            <p:cNvGrpSpPr/>
            <p:nvPr/>
          </p:nvGrpSpPr>
          <p:grpSpPr>
            <a:xfrm>
              <a:off x="8747183" y="540570"/>
              <a:ext cx="3622488" cy="5856696"/>
              <a:chOff x="8747183" y="540570"/>
              <a:chExt cx="3622488" cy="5856696"/>
            </a:xfrm>
          </p:grpSpPr>
          <p:cxnSp>
            <p:nvCxnSpPr>
              <p:cNvPr id="57" name="直線コネクタ 56">
                <a:extLst>
                  <a:ext uri="{FF2B5EF4-FFF2-40B4-BE49-F238E27FC236}">
                    <a16:creationId xmlns:a16="http://schemas.microsoft.com/office/drawing/2014/main" id="{1A17A6AB-87B1-F6FA-C964-17EA6E8CF40B}"/>
                  </a:ext>
                </a:extLst>
              </p:cNvPr>
              <p:cNvCxnSpPr>
                <a:stCxn id="14" idx="0"/>
              </p:cNvCxnSpPr>
              <p:nvPr/>
            </p:nvCxnSpPr>
            <p:spPr>
              <a:xfrm flipH="1">
                <a:off x="10018078" y="3411561"/>
                <a:ext cx="621585" cy="1389463"/>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D26E94C6-51D3-9F8A-618A-270A45FDE5D3}"/>
                  </a:ext>
                </a:extLst>
              </p:cNvPr>
              <p:cNvCxnSpPr>
                <a:cxnSpLocks/>
              </p:cNvCxnSpPr>
              <p:nvPr/>
            </p:nvCxnSpPr>
            <p:spPr>
              <a:xfrm>
                <a:off x="10744418" y="3461168"/>
                <a:ext cx="475673" cy="1350094"/>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025C2970-BD9D-58F8-1D69-627FDCBEFBBB}"/>
                  </a:ext>
                </a:extLst>
              </p:cNvPr>
              <p:cNvCxnSpPr/>
              <p:nvPr/>
            </p:nvCxnSpPr>
            <p:spPr>
              <a:xfrm flipH="1">
                <a:off x="10888667" y="1884876"/>
                <a:ext cx="621585" cy="1389463"/>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DB6330E9-F58B-291E-58B3-850B630AB2B4}"/>
                  </a:ext>
                </a:extLst>
              </p:cNvPr>
              <p:cNvCxnSpPr>
                <a:cxnSpLocks/>
              </p:cNvCxnSpPr>
              <p:nvPr/>
            </p:nvCxnSpPr>
            <p:spPr>
              <a:xfrm>
                <a:off x="10362514" y="1501467"/>
                <a:ext cx="380879" cy="2065525"/>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57F9084C-FD56-229B-86A1-A58E435284D5}"/>
                  </a:ext>
                </a:extLst>
              </p:cNvPr>
              <p:cNvCxnSpPr>
                <a:cxnSpLocks/>
                <a:endCxn id="14" idx="0"/>
              </p:cNvCxnSpPr>
              <p:nvPr/>
            </p:nvCxnSpPr>
            <p:spPr>
              <a:xfrm>
                <a:off x="9110062" y="1799488"/>
                <a:ext cx="1529601" cy="1612073"/>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grpSp>
            <p:nvGrpSpPr>
              <p:cNvPr id="36" name="グループ化 35">
                <a:extLst>
                  <a:ext uri="{FF2B5EF4-FFF2-40B4-BE49-F238E27FC236}">
                    <a16:creationId xmlns:a16="http://schemas.microsoft.com/office/drawing/2014/main" id="{CAEFCBE8-13CD-DCFA-77EE-93EA2A5582F8}"/>
                  </a:ext>
                </a:extLst>
              </p:cNvPr>
              <p:cNvGrpSpPr/>
              <p:nvPr/>
            </p:nvGrpSpPr>
            <p:grpSpPr>
              <a:xfrm>
                <a:off x="9464852" y="540570"/>
                <a:ext cx="1730008" cy="1261242"/>
                <a:chOff x="9588238" y="2633614"/>
                <a:chExt cx="1730008" cy="1261242"/>
              </a:xfrm>
            </p:grpSpPr>
            <p:sp>
              <p:nvSpPr>
                <p:cNvPr id="37" name="楕円 36">
                  <a:extLst>
                    <a:ext uri="{FF2B5EF4-FFF2-40B4-BE49-F238E27FC236}">
                      <a16:creationId xmlns:a16="http://schemas.microsoft.com/office/drawing/2014/main" id="{8237C4D9-C206-7784-94E6-06722FC4014F}"/>
                    </a:ext>
                  </a:extLst>
                </p:cNvPr>
                <p:cNvSpPr/>
                <p:nvPr/>
              </p:nvSpPr>
              <p:spPr>
                <a:xfrm>
                  <a:off x="9810458" y="2633614"/>
                  <a:ext cx="1261242" cy="1261242"/>
                </a:xfrm>
                <a:prstGeom prst="ellipse">
                  <a:avLst/>
                </a:prstGeom>
                <a:solidFill>
                  <a:schemeClr val="bg1">
                    <a:lumMod val="95000"/>
                  </a:schemeClr>
                </a:solid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a:extLst>
                    <a:ext uri="{FF2B5EF4-FFF2-40B4-BE49-F238E27FC236}">
                      <a16:creationId xmlns:a16="http://schemas.microsoft.com/office/drawing/2014/main" id="{5299BA4A-8510-AA90-16D4-5E3DA7F49B47}"/>
                    </a:ext>
                  </a:extLst>
                </p:cNvPr>
                <p:cNvSpPr txBox="1"/>
                <p:nvPr/>
              </p:nvSpPr>
              <p:spPr>
                <a:xfrm>
                  <a:off x="9588238" y="3009736"/>
                  <a:ext cx="1730008" cy="584775"/>
                </a:xfrm>
                <a:prstGeom prst="rect">
                  <a:avLst/>
                </a:prstGeom>
                <a:noFill/>
              </p:spPr>
              <p:txBody>
                <a:bodyPr wrap="square">
                  <a:spAutoFit/>
                </a:bodyPr>
                <a:lstStyle/>
                <a:p>
                  <a:pPr algn="ctr"/>
                  <a:r>
                    <a:rPr lang="ja-JP" altLang="en-US" sz="1600" b="1" dirty="0"/>
                    <a:t>机やいす</a:t>
                  </a:r>
                  <a:endParaRPr lang="en-US" altLang="ja-JP" sz="1600" b="1" dirty="0"/>
                </a:p>
                <a:p>
                  <a:pPr algn="ctr"/>
                  <a:r>
                    <a:rPr lang="ja-JP" altLang="en-US" sz="1600" b="1" dirty="0"/>
                    <a:t>などの購入</a:t>
                  </a:r>
                </a:p>
              </p:txBody>
            </p:sp>
          </p:grpSp>
          <p:grpSp>
            <p:nvGrpSpPr>
              <p:cNvPr id="44" name="グループ化 43">
                <a:extLst>
                  <a:ext uri="{FF2B5EF4-FFF2-40B4-BE49-F238E27FC236}">
                    <a16:creationId xmlns:a16="http://schemas.microsoft.com/office/drawing/2014/main" id="{5B14CB58-ABF0-9441-A9B0-4B481B8497F7}"/>
                  </a:ext>
                </a:extLst>
              </p:cNvPr>
              <p:cNvGrpSpPr/>
              <p:nvPr/>
            </p:nvGrpSpPr>
            <p:grpSpPr>
              <a:xfrm>
                <a:off x="10639663" y="1389092"/>
                <a:ext cx="1730008" cy="944185"/>
                <a:chOff x="9574888" y="2777164"/>
                <a:chExt cx="1730008" cy="944185"/>
              </a:xfrm>
            </p:grpSpPr>
            <p:sp>
              <p:nvSpPr>
                <p:cNvPr id="45" name="楕円 44">
                  <a:extLst>
                    <a:ext uri="{FF2B5EF4-FFF2-40B4-BE49-F238E27FC236}">
                      <a16:creationId xmlns:a16="http://schemas.microsoft.com/office/drawing/2014/main" id="{4A380B46-A325-87F3-CC57-54401818F92E}"/>
                    </a:ext>
                  </a:extLst>
                </p:cNvPr>
                <p:cNvSpPr/>
                <p:nvPr/>
              </p:nvSpPr>
              <p:spPr>
                <a:xfrm>
                  <a:off x="9938634" y="2777164"/>
                  <a:ext cx="944185" cy="944185"/>
                </a:xfrm>
                <a:prstGeom prst="ellipse">
                  <a:avLst/>
                </a:prstGeom>
                <a:solidFill>
                  <a:schemeClr val="bg1">
                    <a:lumMod val="95000"/>
                  </a:schemeClr>
                </a:solid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a:extLst>
                    <a:ext uri="{FF2B5EF4-FFF2-40B4-BE49-F238E27FC236}">
                      <a16:creationId xmlns:a16="http://schemas.microsoft.com/office/drawing/2014/main" id="{0FA1EF34-EBA3-CD68-CF7F-2044C97A382B}"/>
                    </a:ext>
                  </a:extLst>
                </p:cNvPr>
                <p:cNvSpPr txBox="1"/>
                <p:nvPr/>
              </p:nvSpPr>
              <p:spPr>
                <a:xfrm>
                  <a:off x="9574888" y="2993024"/>
                  <a:ext cx="1730008" cy="584775"/>
                </a:xfrm>
                <a:prstGeom prst="rect">
                  <a:avLst/>
                </a:prstGeom>
                <a:noFill/>
              </p:spPr>
              <p:txBody>
                <a:bodyPr wrap="square">
                  <a:spAutoFit/>
                </a:bodyPr>
                <a:lstStyle/>
                <a:p>
                  <a:pPr algn="ctr"/>
                  <a:r>
                    <a:rPr lang="ja-JP" altLang="en-US" sz="1600" b="1" dirty="0"/>
                    <a:t>維持</a:t>
                  </a:r>
                  <a:endParaRPr lang="en-US" altLang="ja-JP" sz="1600" b="1" dirty="0"/>
                </a:p>
                <a:p>
                  <a:pPr algn="ctr"/>
                  <a:r>
                    <a:rPr lang="ja-JP" altLang="en-US" sz="1600" b="1" dirty="0"/>
                    <a:t>費用</a:t>
                  </a:r>
                </a:p>
              </p:txBody>
            </p:sp>
          </p:grpSp>
          <p:grpSp>
            <p:nvGrpSpPr>
              <p:cNvPr id="47" name="グループ化 46">
                <a:extLst>
                  <a:ext uri="{FF2B5EF4-FFF2-40B4-BE49-F238E27FC236}">
                    <a16:creationId xmlns:a16="http://schemas.microsoft.com/office/drawing/2014/main" id="{FE3FE0FA-C8C0-D989-DD0F-22F7702ACD52}"/>
                  </a:ext>
                </a:extLst>
              </p:cNvPr>
              <p:cNvGrpSpPr/>
              <p:nvPr/>
            </p:nvGrpSpPr>
            <p:grpSpPr>
              <a:xfrm>
                <a:off x="10499561" y="4645124"/>
                <a:ext cx="1730008" cy="1060439"/>
                <a:chOff x="9604567" y="2754621"/>
                <a:chExt cx="1730008" cy="1060439"/>
              </a:xfrm>
            </p:grpSpPr>
            <p:sp>
              <p:nvSpPr>
                <p:cNvPr id="48" name="楕円 47">
                  <a:extLst>
                    <a:ext uri="{FF2B5EF4-FFF2-40B4-BE49-F238E27FC236}">
                      <a16:creationId xmlns:a16="http://schemas.microsoft.com/office/drawing/2014/main" id="{925729D5-A0AA-C052-1620-3677051B876E}"/>
                    </a:ext>
                  </a:extLst>
                </p:cNvPr>
                <p:cNvSpPr/>
                <p:nvPr/>
              </p:nvSpPr>
              <p:spPr>
                <a:xfrm>
                  <a:off x="9915165" y="2754621"/>
                  <a:ext cx="1060439" cy="1060439"/>
                </a:xfrm>
                <a:prstGeom prst="ellipse">
                  <a:avLst/>
                </a:prstGeom>
                <a:solidFill>
                  <a:schemeClr val="bg1">
                    <a:lumMod val="95000"/>
                  </a:schemeClr>
                </a:solid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a:extLst>
                    <a:ext uri="{FF2B5EF4-FFF2-40B4-BE49-F238E27FC236}">
                      <a16:creationId xmlns:a16="http://schemas.microsoft.com/office/drawing/2014/main" id="{FBA29347-3085-DB5F-8540-0A56AE741314}"/>
                    </a:ext>
                  </a:extLst>
                </p:cNvPr>
                <p:cNvSpPr txBox="1"/>
                <p:nvPr/>
              </p:nvSpPr>
              <p:spPr>
                <a:xfrm>
                  <a:off x="9604567" y="3009736"/>
                  <a:ext cx="1730008" cy="584775"/>
                </a:xfrm>
                <a:prstGeom prst="rect">
                  <a:avLst/>
                </a:prstGeom>
                <a:noFill/>
              </p:spPr>
              <p:txBody>
                <a:bodyPr wrap="square">
                  <a:spAutoFit/>
                </a:bodyPr>
                <a:lstStyle/>
                <a:p>
                  <a:pPr algn="ctr"/>
                  <a:r>
                    <a:rPr lang="ja-JP" altLang="en-US" sz="1600" b="1" dirty="0"/>
                    <a:t>講師の</a:t>
                  </a:r>
                  <a:endParaRPr lang="en-US" altLang="ja-JP" sz="1600" b="1" dirty="0"/>
                </a:p>
                <a:p>
                  <a:pPr algn="ctr"/>
                  <a:r>
                    <a:rPr lang="ja-JP" altLang="en-US" sz="1600" b="1" dirty="0"/>
                    <a:t>授業料</a:t>
                  </a:r>
                </a:p>
              </p:txBody>
            </p:sp>
          </p:grpSp>
          <p:grpSp>
            <p:nvGrpSpPr>
              <p:cNvPr id="39" name="グループ化 38">
                <a:extLst>
                  <a:ext uri="{FF2B5EF4-FFF2-40B4-BE49-F238E27FC236}">
                    <a16:creationId xmlns:a16="http://schemas.microsoft.com/office/drawing/2014/main" id="{CA6FB897-4674-ECC2-AA50-605B9311E210}"/>
                  </a:ext>
                </a:extLst>
              </p:cNvPr>
              <p:cNvGrpSpPr/>
              <p:nvPr/>
            </p:nvGrpSpPr>
            <p:grpSpPr>
              <a:xfrm>
                <a:off x="8747183" y="4717430"/>
                <a:ext cx="1730008" cy="1679836"/>
                <a:chOff x="9680602" y="2347726"/>
                <a:chExt cx="1730008" cy="1679836"/>
              </a:xfrm>
            </p:grpSpPr>
            <p:sp>
              <p:nvSpPr>
                <p:cNvPr id="40" name="楕円 39">
                  <a:extLst>
                    <a:ext uri="{FF2B5EF4-FFF2-40B4-BE49-F238E27FC236}">
                      <a16:creationId xmlns:a16="http://schemas.microsoft.com/office/drawing/2014/main" id="{178F0687-9DD7-CDE9-9B8B-7BCDD2F863F4}"/>
                    </a:ext>
                  </a:extLst>
                </p:cNvPr>
                <p:cNvSpPr/>
                <p:nvPr/>
              </p:nvSpPr>
              <p:spPr>
                <a:xfrm>
                  <a:off x="9692074" y="2347726"/>
                  <a:ext cx="1679836" cy="1679836"/>
                </a:xfrm>
                <a:prstGeom prst="ellipse">
                  <a:avLst/>
                </a:prstGeom>
                <a:solidFill>
                  <a:schemeClr val="bg1">
                    <a:lumMod val="95000"/>
                  </a:schemeClr>
                </a:solid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a:extLst>
                    <a:ext uri="{FF2B5EF4-FFF2-40B4-BE49-F238E27FC236}">
                      <a16:creationId xmlns:a16="http://schemas.microsoft.com/office/drawing/2014/main" id="{755B1465-5724-CFF8-92A2-F12CE8D6F381}"/>
                    </a:ext>
                  </a:extLst>
                </p:cNvPr>
                <p:cNvSpPr txBox="1"/>
                <p:nvPr/>
              </p:nvSpPr>
              <p:spPr>
                <a:xfrm>
                  <a:off x="9680602" y="2751000"/>
                  <a:ext cx="1730008" cy="1077218"/>
                </a:xfrm>
                <a:prstGeom prst="rect">
                  <a:avLst/>
                </a:prstGeom>
                <a:noFill/>
              </p:spPr>
              <p:txBody>
                <a:bodyPr wrap="square">
                  <a:spAutoFit/>
                </a:bodyPr>
                <a:lstStyle/>
                <a:p>
                  <a:pPr algn="ctr"/>
                  <a:r>
                    <a:rPr lang="ja-JP" altLang="en-US" sz="1600" b="1" dirty="0"/>
                    <a:t>タブレットや</a:t>
                  </a:r>
                  <a:endParaRPr lang="en-US" altLang="ja-JP" sz="1600" b="1" dirty="0"/>
                </a:p>
                <a:p>
                  <a:pPr algn="ctr"/>
                  <a:r>
                    <a:rPr lang="ja-JP" altLang="en-US" sz="1600" b="1" dirty="0"/>
                    <a:t>プロジェクターなどの機材</a:t>
                  </a:r>
                  <a:endParaRPr lang="en-US" altLang="ja-JP" sz="1600" b="1" dirty="0"/>
                </a:p>
                <a:p>
                  <a:pPr algn="ctr"/>
                  <a:r>
                    <a:rPr lang="ja-JP" altLang="en-US" sz="1600" b="1" dirty="0"/>
                    <a:t>購入</a:t>
                  </a:r>
                </a:p>
              </p:txBody>
            </p:sp>
          </p:grpSp>
          <p:grpSp>
            <p:nvGrpSpPr>
              <p:cNvPr id="51" name="グループ化 50">
                <a:extLst>
                  <a:ext uri="{FF2B5EF4-FFF2-40B4-BE49-F238E27FC236}">
                    <a16:creationId xmlns:a16="http://schemas.microsoft.com/office/drawing/2014/main" id="{85DD5BB7-7D33-4E51-8690-CC9565057C44}"/>
                  </a:ext>
                </a:extLst>
              </p:cNvPr>
              <p:cNvGrpSpPr/>
              <p:nvPr/>
            </p:nvGrpSpPr>
            <p:grpSpPr>
              <a:xfrm>
                <a:off x="9389991" y="2371223"/>
                <a:ext cx="2499344" cy="2153299"/>
                <a:chOff x="9389991" y="2371223"/>
                <a:chExt cx="2499344" cy="2153299"/>
              </a:xfrm>
            </p:grpSpPr>
            <p:grpSp>
              <p:nvGrpSpPr>
                <p:cNvPr id="33" name="グループ化 32">
                  <a:extLst>
                    <a:ext uri="{FF2B5EF4-FFF2-40B4-BE49-F238E27FC236}">
                      <a16:creationId xmlns:a16="http://schemas.microsoft.com/office/drawing/2014/main" id="{E88D8004-B696-0619-B056-7DB6FFEB9D1C}"/>
                    </a:ext>
                  </a:extLst>
                </p:cNvPr>
                <p:cNvGrpSpPr/>
                <p:nvPr/>
              </p:nvGrpSpPr>
              <p:grpSpPr>
                <a:xfrm>
                  <a:off x="9389991" y="2371223"/>
                  <a:ext cx="2499344" cy="2153299"/>
                  <a:chOff x="8656476" y="761672"/>
                  <a:chExt cx="2499344" cy="2153299"/>
                </a:xfrm>
              </p:grpSpPr>
              <p:sp>
                <p:nvSpPr>
                  <p:cNvPr id="16" name="楕円 15">
                    <a:extLst>
                      <a:ext uri="{FF2B5EF4-FFF2-40B4-BE49-F238E27FC236}">
                        <a16:creationId xmlns:a16="http://schemas.microsoft.com/office/drawing/2014/main" id="{66AAB06C-933A-E9F4-8C5E-B7CAE8259BA2}"/>
                      </a:ext>
                    </a:extLst>
                  </p:cNvPr>
                  <p:cNvSpPr/>
                  <p:nvPr/>
                </p:nvSpPr>
                <p:spPr>
                  <a:xfrm>
                    <a:off x="8882875" y="761672"/>
                    <a:ext cx="2153299" cy="215329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3AD695B2-13C1-679E-A015-FEF788CF8C28}"/>
                      </a:ext>
                    </a:extLst>
                  </p:cNvPr>
                  <p:cNvSpPr txBox="1"/>
                  <p:nvPr/>
                </p:nvSpPr>
                <p:spPr>
                  <a:xfrm>
                    <a:off x="8806257" y="1161390"/>
                    <a:ext cx="2349563" cy="646331"/>
                  </a:xfrm>
                  <a:prstGeom prst="rect">
                    <a:avLst/>
                  </a:prstGeom>
                  <a:noFill/>
                </p:spPr>
                <p:txBody>
                  <a:bodyPr wrap="square">
                    <a:spAutoFit/>
                  </a:bodyPr>
                  <a:lstStyle/>
                  <a:p>
                    <a:pPr algn="ctr"/>
                    <a:r>
                      <a:rPr lang="en-US" altLang="ja-JP" b="1" dirty="0">
                        <a:solidFill>
                          <a:schemeClr val="bg1"/>
                        </a:solidFill>
                      </a:rPr>
                      <a:t>TEACH ME</a:t>
                    </a:r>
                  </a:p>
                  <a:p>
                    <a:pPr algn="ctr"/>
                    <a:r>
                      <a:rPr lang="en-US" altLang="ja-JP" b="1" dirty="0">
                        <a:solidFill>
                          <a:schemeClr val="bg1"/>
                        </a:solidFill>
                      </a:rPr>
                      <a:t>FREE PROJECT</a:t>
                    </a:r>
                  </a:p>
                </p:txBody>
              </p:sp>
              <p:sp>
                <p:nvSpPr>
                  <p:cNvPr id="14" name="テキスト ボックス 13">
                    <a:extLst>
                      <a:ext uri="{FF2B5EF4-FFF2-40B4-BE49-F238E27FC236}">
                        <a16:creationId xmlns:a16="http://schemas.microsoft.com/office/drawing/2014/main" id="{22BA7328-649F-4802-6E7A-FEEC1FA4FC56}"/>
                      </a:ext>
                    </a:extLst>
                  </p:cNvPr>
                  <p:cNvSpPr txBox="1"/>
                  <p:nvPr/>
                </p:nvSpPr>
                <p:spPr>
                  <a:xfrm>
                    <a:off x="8656476" y="1802010"/>
                    <a:ext cx="2499344" cy="523220"/>
                  </a:xfrm>
                  <a:prstGeom prst="rect">
                    <a:avLst/>
                  </a:prstGeom>
                  <a:noFill/>
                </p:spPr>
                <p:txBody>
                  <a:bodyPr wrap="square">
                    <a:spAutoFit/>
                  </a:bodyPr>
                  <a:lstStyle/>
                  <a:p>
                    <a:pPr algn="ctr"/>
                    <a:r>
                      <a:rPr lang="ja-JP" altLang="en-US" sz="1400" b="1" dirty="0"/>
                      <a:t>貧困層における</a:t>
                    </a:r>
                    <a:endParaRPr lang="en-US" altLang="ja-JP" sz="1400" b="1" dirty="0"/>
                  </a:p>
                  <a:p>
                    <a:pPr algn="ctr"/>
                    <a:r>
                      <a:rPr lang="ja-JP" altLang="en-US" sz="1400" b="1" dirty="0"/>
                      <a:t>無償オンライン授業</a:t>
                    </a:r>
                    <a:endParaRPr lang="ja-JP" altLang="en-US" sz="1700" b="1" dirty="0"/>
                  </a:p>
                </p:txBody>
              </p:sp>
            </p:grpSp>
            <p:grpSp>
              <p:nvGrpSpPr>
                <p:cNvPr id="35" name="グループ化 34">
                  <a:extLst>
                    <a:ext uri="{FF2B5EF4-FFF2-40B4-BE49-F238E27FC236}">
                      <a16:creationId xmlns:a16="http://schemas.microsoft.com/office/drawing/2014/main" id="{9FF96134-8195-003E-DE4D-5C2FA4F6326B}"/>
                    </a:ext>
                  </a:extLst>
                </p:cNvPr>
                <p:cNvGrpSpPr/>
                <p:nvPr/>
              </p:nvGrpSpPr>
              <p:grpSpPr>
                <a:xfrm>
                  <a:off x="10028046" y="3986610"/>
                  <a:ext cx="1341120" cy="338554"/>
                  <a:chOff x="9803386" y="3986193"/>
                  <a:chExt cx="1341120" cy="338554"/>
                </a:xfrm>
              </p:grpSpPr>
              <p:sp>
                <p:nvSpPr>
                  <p:cNvPr id="34" name="四角形: 角を丸くする 33">
                    <a:extLst>
                      <a:ext uri="{FF2B5EF4-FFF2-40B4-BE49-F238E27FC236}">
                        <a16:creationId xmlns:a16="http://schemas.microsoft.com/office/drawing/2014/main" id="{10DBD9DB-ECEC-4522-4E25-63F5BD97AAAC}"/>
                      </a:ext>
                    </a:extLst>
                  </p:cNvPr>
                  <p:cNvSpPr/>
                  <p:nvPr/>
                </p:nvSpPr>
                <p:spPr>
                  <a:xfrm>
                    <a:off x="10083216" y="3987626"/>
                    <a:ext cx="746652" cy="31236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ED434CF8-25B2-68B9-F57D-797916602875}"/>
                      </a:ext>
                    </a:extLst>
                  </p:cNvPr>
                  <p:cNvSpPr txBox="1"/>
                  <p:nvPr/>
                </p:nvSpPr>
                <p:spPr>
                  <a:xfrm>
                    <a:off x="9803386" y="3986193"/>
                    <a:ext cx="1341120" cy="338554"/>
                  </a:xfrm>
                  <a:prstGeom prst="rect">
                    <a:avLst/>
                  </a:prstGeom>
                  <a:noFill/>
                </p:spPr>
                <p:txBody>
                  <a:bodyPr wrap="square">
                    <a:spAutoFit/>
                  </a:bodyPr>
                  <a:lstStyle/>
                  <a:p>
                    <a:pPr algn="ctr"/>
                    <a:r>
                      <a:rPr lang="ja-JP" altLang="en-US" sz="1600" b="1" dirty="0"/>
                      <a:t>非営利</a:t>
                    </a:r>
                  </a:p>
                </p:txBody>
              </p:sp>
            </p:grpSp>
          </p:grpSp>
        </p:grpSp>
        <p:grpSp>
          <p:nvGrpSpPr>
            <p:cNvPr id="21" name="グループ化 20">
              <a:extLst>
                <a:ext uri="{FF2B5EF4-FFF2-40B4-BE49-F238E27FC236}">
                  <a16:creationId xmlns:a16="http://schemas.microsoft.com/office/drawing/2014/main" id="{486FA37F-4B9E-9678-A208-86FDB6F7D289}"/>
                </a:ext>
              </a:extLst>
            </p:cNvPr>
            <p:cNvGrpSpPr/>
            <p:nvPr/>
          </p:nvGrpSpPr>
          <p:grpSpPr>
            <a:xfrm>
              <a:off x="8288070" y="1338763"/>
              <a:ext cx="1730008" cy="1059231"/>
              <a:chOff x="9600600" y="2738522"/>
              <a:chExt cx="1730008" cy="1059231"/>
            </a:xfrm>
          </p:grpSpPr>
          <p:sp>
            <p:nvSpPr>
              <p:cNvPr id="7" name="楕円 6">
                <a:extLst>
                  <a:ext uri="{FF2B5EF4-FFF2-40B4-BE49-F238E27FC236}">
                    <a16:creationId xmlns:a16="http://schemas.microsoft.com/office/drawing/2014/main" id="{60486BCD-C3C3-7985-19D2-8791349440AC}"/>
                  </a:ext>
                </a:extLst>
              </p:cNvPr>
              <p:cNvSpPr/>
              <p:nvPr/>
            </p:nvSpPr>
            <p:spPr>
              <a:xfrm>
                <a:off x="9924832" y="2738522"/>
                <a:ext cx="1059231" cy="1059231"/>
              </a:xfrm>
              <a:prstGeom prst="ellipse">
                <a:avLst/>
              </a:prstGeom>
              <a:solidFill>
                <a:schemeClr val="bg1">
                  <a:lumMod val="95000"/>
                </a:schemeClr>
              </a:solid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E70D5DB7-F6AD-3764-F391-1F042E527E62}"/>
                  </a:ext>
                </a:extLst>
              </p:cNvPr>
              <p:cNvSpPr txBox="1"/>
              <p:nvPr/>
            </p:nvSpPr>
            <p:spPr>
              <a:xfrm>
                <a:off x="9600600" y="2993299"/>
                <a:ext cx="1730008" cy="584775"/>
              </a:xfrm>
              <a:prstGeom prst="rect">
                <a:avLst/>
              </a:prstGeom>
              <a:noFill/>
            </p:spPr>
            <p:txBody>
              <a:bodyPr wrap="square">
                <a:spAutoFit/>
              </a:bodyPr>
              <a:lstStyle/>
              <a:p>
                <a:pPr algn="ctr"/>
                <a:r>
                  <a:rPr lang="ja-JP" altLang="en-US" sz="1600" b="1" dirty="0"/>
                  <a:t>学校</a:t>
                </a:r>
                <a:endParaRPr lang="en-US" altLang="ja-JP" sz="1600" b="1" dirty="0"/>
              </a:p>
              <a:p>
                <a:pPr algn="ctr"/>
                <a:r>
                  <a:rPr lang="ja-JP" altLang="en-US" sz="1600" b="1" dirty="0"/>
                  <a:t>建設</a:t>
                </a:r>
              </a:p>
            </p:txBody>
          </p:sp>
        </p:grpSp>
      </p:grpSp>
      <p:grpSp>
        <p:nvGrpSpPr>
          <p:cNvPr id="66" name="グループ化 65">
            <a:extLst>
              <a:ext uri="{FF2B5EF4-FFF2-40B4-BE49-F238E27FC236}">
                <a16:creationId xmlns:a16="http://schemas.microsoft.com/office/drawing/2014/main" id="{AF8938FD-24A4-D945-9F9E-C82D8A07C456}"/>
              </a:ext>
            </a:extLst>
          </p:cNvPr>
          <p:cNvGrpSpPr/>
          <p:nvPr/>
        </p:nvGrpSpPr>
        <p:grpSpPr>
          <a:xfrm>
            <a:off x="5221551" y="1793405"/>
            <a:ext cx="3521563" cy="3456754"/>
            <a:chOff x="5221551" y="1793405"/>
            <a:chExt cx="3521563" cy="3456754"/>
          </a:xfrm>
        </p:grpSpPr>
        <p:sp>
          <p:nvSpPr>
            <p:cNvPr id="9" name="楕円 8">
              <a:extLst>
                <a:ext uri="{FF2B5EF4-FFF2-40B4-BE49-F238E27FC236}">
                  <a16:creationId xmlns:a16="http://schemas.microsoft.com/office/drawing/2014/main" id="{80A718A1-8F31-8CAA-011C-94D714D20052}"/>
                </a:ext>
              </a:extLst>
            </p:cNvPr>
            <p:cNvSpPr/>
            <p:nvPr/>
          </p:nvSpPr>
          <p:spPr>
            <a:xfrm>
              <a:off x="5251255" y="1793405"/>
              <a:ext cx="3270048" cy="3270048"/>
            </a:xfrm>
            <a:prstGeom prst="ellipse">
              <a:avLst/>
            </a:prstGeom>
            <a:noFill/>
            <a:ln w="476250">
              <a:solidFill>
                <a:srgbClr val="E614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54BAE07F-44C3-66A3-D136-DE43BD09023B}"/>
                </a:ext>
              </a:extLst>
            </p:cNvPr>
            <p:cNvSpPr txBox="1"/>
            <p:nvPr/>
          </p:nvSpPr>
          <p:spPr>
            <a:xfrm>
              <a:off x="5806726" y="2140033"/>
              <a:ext cx="2072640" cy="353943"/>
            </a:xfrm>
            <a:prstGeom prst="rect">
              <a:avLst/>
            </a:prstGeom>
            <a:noFill/>
          </p:spPr>
          <p:txBody>
            <a:bodyPr wrap="square">
              <a:spAutoFit/>
            </a:bodyPr>
            <a:lstStyle/>
            <a:p>
              <a:pPr algn="ctr"/>
              <a:r>
                <a:rPr lang="ja-JP" altLang="en-US" sz="1700" b="1" dirty="0"/>
                <a:t>広告収入</a:t>
              </a:r>
            </a:p>
          </p:txBody>
        </p:sp>
        <p:sp>
          <p:nvSpPr>
            <p:cNvPr id="23" name="テキスト ボックス 22">
              <a:extLst>
                <a:ext uri="{FF2B5EF4-FFF2-40B4-BE49-F238E27FC236}">
                  <a16:creationId xmlns:a16="http://schemas.microsoft.com/office/drawing/2014/main" id="{C7C505D5-99C3-EADC-4F1E-C4B8F1FE2317}"/>
                </a:ext>
              </a:extLst>
            </p:cNvPr>
            <p:cNvSpPr txBox="1"/>
            <p:nvPr/>
          </p:nvSpPr>
          <p:spPr>
            <a:xfrm>
              <a:off x="5390254" y="2500007"/>
              <a:ext cx="2908300" cy="615553"/>
            </a:xfrm>
            <a:prstGeom prst="rect">
              <a:avLst/>
            </a:prstGeom>
            <a:noFill/>
          </p:spPr>
          <p:txBody>
            <a:bodyPr wrap="square">
              <a:spAutoFit/>
            </a:bodyPr>
            <a:lstStyle/>
            <a:p>
              <a:pPr algn="ctr"/>
              <a:r>
                <a:rPr lang="ja-JP" altLang="en-US" sz="1700" b="1" dirty="0"/>
                <a:t>オンライン授業</a:t>
              </a:r>
              <a:endParaRPr lang="en-US" altLang="ja-JP" sz="1700" b="1" dirty="0"/>
            </a:p>
            <a:p>
              <a:pPr algn="ctr"/>
              <a:r>
                <a:rPr lang="ja-JP" altLang="en-US" sz="1700" b="1" dirty="0"/>
                <a:t>マッチング手数料</a:t>
              </a:r>
              <a:endParaRPr lang="ja-JP" altLang="en-US" sz="1200" b="1" dirty="0"/>
            </a:p>
          </p:txBody>
        </p:sp>
        <p:sp>
          <p:nvSpPr>
            <p:cNvPr id="25" name="テキスト ボックス 24">
              <a:extLst>
                <a:ext uri="{FF2B5EF4-FFF2-40B4-BE49-F238E27FC236}">
                  <a16:creationId xmlns:a16="http://schemas.microsoft.com/office/drawing/2014/main" id="{4CED3A03-B169-1E8D-B956-0DADFAC375D9}"/>
                </a:ext>
              </a:extLst>
            </p:cNvPr>
            <p:cNvSpPr txBox="1"/>
            <p:nvPr/>
          </p:nvSpPr>
          <p:spPr>
            <a:xfrm>
              <a:off x="5221551" y="3189657"/>
              <a:ext cx="3521563" cy="353943"/>
            </a:xfrm>
            <a:prstGeom prst="rect">
              <a:avLst/>
            </a:prstGeom>
            <a:noFill/>
          </p:spPr>
          <p:txBody>
            <a:bodyPr wrap="square">
              <a:spAutoFit/>
            </a:bodyPr>
            <a:lstStyle/>
            <a:p>
              <a:pPr algn="ctr"/>
              <a:r>
                <a:rPr lang="ja-JP" altLang="en-US" sz="1700" b="1" dirty="0"/>
                <a:t>プラットフォーム使用収入</a:t>
              </a:r>
            </a:p>
          </p:txBody>
        </p:sp>
        <p:sp>
          <p:nvSpPr>
            <p:cNvPr id="26" name="テキスト ボックス 25">
              <a:extLst>
                <a:ext uri="{FF2B5EF4-FFF2-40B4-BE49-F238E27FC236}">
                  <a16:creationId xmlns:a16="http://schemas.microsoft.com/office/drawing/2014/main" id="{1B28B917-44AE-62E6-58FD-7B322ED87EC1}"/>
                </a:ext>
              </a:extLst>
            </p:cNvPr>
            <p:cNvSpPr txBox="1"/>
            <p:nvPr/>
          </p:nvSpPr>
          <p:spPr>
            <a:xfrm>
              <a:off x="5583482" y="3528951"/>
              <a:ext cx="2741311" cy="353943"/>
            </a:xfrm>
            <a:prstGeom prst="rect">
              <a:avLst/>
            </a:prstGeom>
            <a:noFill/>
          </p:spPr>
          <p:txBody>
            <a:bodyPr wrap="square">
              <a:spAutoFit/>
            </a:bodyPr>
            <a:lstStyle/>
            <a:p>
              <a:pPr algn="ctr"/>
              <a:r>
                <a:rPr lang="ja-JP" altLang="en-US" sz="1700" b="1" dirty="0"/>
                <a:t>人気講師の動画販売</a:t>
              </a:r>
            </a:p>
          </p:txBody>
        </p:sp>
        <p:sp>
          <p:nvSpPr>
            <p:cNvPr id="27" name="テキスト ボックス 26">
              <a:extLst>
                <a:ext uri="{FF2B5EF4-FFF2-40B4-BE49-F238E27FC236}">
                  <a16:creationId xmlns:a16="http://schemas.microsoft.com/office/drawing/2014/main" id="{E34C252F-D255-78B9-FFDF-577AEEDDBEC0}"/>
                </a:ext>
              </a:extLst>
            </p:cNvPr>
            <p:cNvSpPr txBox="1"/>
            <p:nvPr/>
          </p:nvSpPr>
          <p:spPr>
            <a:xfrm>
              <a:off x="5475675" y="3838514"/>
              <a:ext cx="2853388" cy="353943"/>
            </a:xfrm>
            <a:prstGeom prst="rect">
              <a:avLst/>
            </a:prstGeom>
            <a:noFill/>
          </p:spPr>
          <p:txBody>
            <a:bodyPr wrap="square">
              <a:spAutoFit/>
            </a:bodyPr>
            <a:lstStyle/>
            <a:p>
              <a:pPr algn="ctr"/>
              <a:r>
                <a:rPr lang="ja-JP" altLang="en-US" sz="1700" b="1" dirty="0"/>
                <a:t>人気講師使用の物品販売</a:t>
              </a:r>
            </a:p>
          </p:txBody>
        </p:sp>
        <p:sp>
          <p:nvSpPr>
            <p:cNvPr id="29" name="テキスト ボックス 28">
              <a:extLst>
                <a:ext uri="{FF2B5EF4-FFF2-40B4-BE49-F238E27FC236}">
                  <a16:creationId xmlns:a16="http://schemas.microsoft.com/office/drawing/2014/main" id="{E6D8666A-0E71-DC60-5CBD-AFACA6BB88E0}"/>
                </a:ext>
              </a:extLst>
            </p:cNvPr>
            <p:cNvSpPr txBox="1"/>
            <p:nvPr/>
          </p:nvSpPr>
          <p:spPr>
            <a:xfrm>
              <a:off x="5877719" y="4175709"/>
              <a:ext cx="2072640" cy="461665"/>
            </a:xfrm>
            <a:prstGeom prst="rect">
              <a:avLst/>
            </a:prstGeom>
            <a:noFill/>
          </p:spPr>
          <p:txBody>
            <a:bodyPr wrap="square">
              <a:spAutoFit/>
            </a:bodyPr>
            <a:lstStyle/>
            <a:p>
              <a:pPr algn="ctr"/>
              <a:r>
                <a:rPr lang="ja-JP" altLang="en-US" sz="1200" dirty="0"/>
                <a:t>（</a:t>
              </a:r>
              <a:r>
                <a:rPr lang="en-US" altLang="ja-JP" sz="1200" dirty="0"/>
                <a:t>ex:</a:t>
              </a:r>
              <a:r>
                <a:rPr lang="ja-JP" altLang="en-US" sz="1200" dirty="0"/>
                <a:t>ヨガ講師愛用のオリジナルマットなど）</a:t>
              </a:r>
            </a:p>
          </p:txBody>
        </p:sp>
        <p:grpSp>
          <p:nvGrpSpPr>
            <p:cNvPr id="53" name="グループ化 52">
              <a:extLst>
                <a:ext uri="{FF2B5EF4-FFF2-40B4-BE49-F238E27FC236}">
                  <a16:creationId xmlns:a16="http://schemas.microsoft.com/office/drawing/2014/main" id="{8D622991-D060-64FC-88CD-174C23C6BB9F}"/>
                </a:ext>
              </a:extLst>
            </p:cNvPr>
            <p:cNvGrpSpPr/>
            <p:nvPr/>
          </p:nvGrpSpPr>
          <p:grpSpPr>
            <a:xfrm>
              <a:off x="6561673" y="4880827"/>
              <a:ext cx="704731" cy="369332"/>
              <a:chOff x="6743935" y="5057329"/>
              <a:chExt cx="704731" cy="369332"/>
            </a:xfrm>
          </p:grpSpPr>
          <p:sp>
            <p:nvSpPr>
              <p:cNvPr id="19" name="テキスト ボックス 18">
                <a:extLst>
                  <a:ext uri="{FF2B5EF4-FFF2-40B4-BE49-F238E27FC236}">
                    <a16:creationId xmlns:a16="http://schemas.microsoft.com/office/drawing/2014/main" id="{4A5B52FF-CF1C-3DD3-65C1-9D1BE79DDB2C}"/>
                  </a:ext>
                </a:extLst>
              </p:cNvPr>
              <p:cNvSpPr txBox="1"/>
              <p:nvPr/>
            </p:nvSpPr>
            <p:spPr>
              <a:xfrm>
                <a:off x="6778192" y="5057329"/>
                <a:ext cx="646012" cy="369332"/>
              </a:xfrm>
              <a:prstGeom prst="rect">
                <a:avLst/>
              </a:prstGeom>
              <a:noFill/>
            </p:spPr>
            <p:txBody>
              <a:bodyPr wrap="square">
                <a:spAutoFit/>
              </a:bodyPr>
              <a:lstStyle/>
              <a:p>
                <a:pPr algn="ctr"/>
                <a:r>
                  <a:rPr lang="ja-JP" altLang="en-US" b="1" dirty="0"/>
                  <a:t>営利</a:t>
                </a:r>
              </a:p>
            </p:txBody>
          </p:sp>
          <p:sp>
            <p:nvSpPr>
              <p:cNvPr id="52" name="四角形: 角を丸くする 51">
                <a:extLst>
                  <a:ext uri="{FF2B5EF4-FFF2-40B4-BE49-F238E27FC236}">
                    <a16:creationId xmlns:a16="http://schemas.microsoft.com/office/drawing/2014/main" id="{435AC249-BB64-F700-EE72-D8E59157BA20}"/>
                  </a:ext>
                </a:extLst>
              </p:cNvPr>
              <p:cNvSpPr/>
              <p:nvPr/>
            </p:nvSpPr>
            <p:spPr>
              <a:xfrm>
                <a:off x="6743935" y="5062092"/>
                <a:ext cx="704731" cy="32208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5" name="テキスト ボックス 64">
              <a:extLst>
                <a:ext uri="{FF2B5EF4-FFF2-40B4-BE49-F238E27FC236}">
                  <a16:creationId xmlns:a16="http://schemas.microsoft.com/office/drawing/2014/main" id="{3D659CFE-4C8F-5606-1464-F614EB443CB0}"/>
                </a:ext>
              </a:extLst>
            </p:cNvPr>
            <p:cNvSpPr txBox="1"/>
            <p:nvPr/>
          </p:nvSpPr>
          <p:spPr>
            <a:xfrm>
              <a:off x="6003010" y="2998441"/>
              <a:ext cx="1730008" cy="286766"/>
            </a:xfrm>
            <a:prstGeom prst="rect">
              <a:avLst/>
            </a:prstGeom>
            <a:noFill/>
          </p:spPr>
          <p:txBody>
            <a:bodyPr wrap="square">
              <a:spAutoFit/>
            </a:bodyPr>
            <a:lstStyle/>
            <a:p>
              <a:pPr algn="ctr"/>
              <a:r>
                <a:rPr lang="ja-JP" altLang="en-US" sz="1200" b="1" dirty="0"/>
                <a:t>（</a:t>
              </a:r>
              <a:r>
                <a:rPr lang="en-US" altLang="ja-JP" sz="1200" b="1" dirty="0"/>
                <a:t>25</a:t>
              </a:r>
              <a:r>
                <a:rPr lang="ja-JP" altLang="en-US" sz="1200" b="1" dirty="0"/>
                <a:t>％～</a:t>
              </a:r>
              <a:r>
                <a:rPr lang="en-US" altLang="ja-JP" sz="1200" b="1" dirty="0"/>
                <a:t>30</a:t>
              </a:r>
              <a:r>
                <a:rPr lang="ja-JP" altLang="en-US" sz="1200" b="1" dirty="0"/>
                <a:t>％）</a:t>
              </a:r>
            </a:p>
          </p:txBody>
        </p:sp>
      </p:grpSp>
      <p:grpSp>
        <p:nvGrpSpPr>
          <p:cNvPr id="8" name="グループ化 7">
            <a:extLst>
              <a:ext uri="{FF2B5EF4-FFF2-40B4-BE49-F238E27FC236}">
                <a16:creationId xmlns:a16="http://schemas.microsoft.com/office/drawing/2014/main" id="{AA38A694-1772-BA34-08A3-AE70843A774B}"/>
              </a:ext>
            </a:extLst>
          </p:cNvPr>
          <p:cNvGrpSpPr/>
          <p:nvPr/>
        </p:nvGrpSpPr>
        <p:grpSpPr>
          <a:xfrm>
            <a:off x="243887" y="3204000"/>
            <a:ext cx="4298455" cy="1084110"/>
            <a:chOff x="260216" y="2880000"/>
            <a:chExt cx="4298455" cy="1084110"/>
          </a:xfrm>
        </p:grpSpPr>
        <p:sp>
          <p:nvSpPr>
            <p:cNvPr id="11" name="テキスト ボックス 10">
              <a:extLst>
                <a:ext uri="{FF2B5EF4-FFF2-40B4-BE49-F238E27FC236}">
                  <a16:creationId xmlns:a16="http://schemas.microsoft.com/office/drawing/2014/main" id="{5B06C6E6-A64A-CC82-2F59-6B011EF7DA43}"/>
                </a:ext>
              </a:extLst>
            </p:cNvPr>
            <p:cNvSpPr txBox="1"/>
            <p:nvPr/>
          </p:nvSpPr>
          <p:spPr>
            <a:xfrm>
              <a:off x="260216" y="2880000"/>
              <a:ext cx="4298455" cy="830997"/>
            </a:xfrm>
            <a:prstGeom prst="rect">
              <a:avLst/>
            </a:prstGeom>
            <a:noFill/>
          </p:spPr>
          <p:txBody>
            <a:bodyPr wrap="square">
              <a:spAutoFit/>
            </a:bodyPr>
            <a:lstStyle/>
            <a:p>
              <a:pPr algn="ctr"/>
              <a:r>
                <a:rPr lang="ja-JP" altLang="en-US" sz="4800" b="1" dirty="0">
                  <a:solidFill>
                    <a:schemeClr val="bg1"/>
                  </a:solidFill>
                </a:rPr>
                <a:t>事業スキーム</a:t>
              </a:r>
            </a:p>
          </p:txBody>
        </p:sp>
        <p:sp>
          <p:nvSpPr>
            <p:cNvPr id="13" name="テキスト ボックス 12">
              <a:extLst>
                <a:ext uri="{FF2B5EF4-FFF2-40B4-BE49-F238E27FC236}">
                  <a16:creationId xmlns:a16="http://schemas.microsoft.com/office/drawing/2014/main" id="{E2ED6196-71BD-C5E0-36BD-2E2732AFCA80}"/>
                </a:ext>
              </a:extLst>
            </p:cNvPr>
            <p:cNvSpPr txBox="1"/>
            <p:nvPr/>
          </p:nvSpPr>
          <p:spPr>
            <a:xfrm>
              <a:off x="260216" y="3564000"/>
              <a:ext cx="4298455" cy="400110"/>
            </a:xfrm>
            <a:prstGeom prst="rect">
              <a:avLst/>
            </a:prstGeom>
            <a:noFill/>
          </p:spPr>
          <p:txBody>
            <a:bodyPr wrap="square">
              <a:spAutoFit/>
            </a:bodyPr>
            <a:lstStyle/>
            <a:p>
              <a:pPr algn="ctr"/>
              <a:r>
                <a:rPr lang="en-US" altLang="ja-JP" sz="2000" b="1" dirty="0">
                  <a:solidFill>
                    <a:schemeClr val="bg1"/>
                  </a:solidFill>
                </a:rPr>
                <a:t>scheme</a:t>
              </a:r>
            </a:p>
          </p:txBody>
        </p:sp>
      </p:grpSp>
      <p:grpSp>
        <p:nvGrpSpPr>
          <p:cNvPr id="67" name="グループ化 66">
            <a:extLst>
              <a:ext uri="{FF2B5EF4-FFF2-40B4-BE49-F238E27FC236}">
                <a16:creationId xmlns:a16="http://schemas.microsoft.com/office/drawing/2014/main" id="{A176F653-8697-02F2-FE24-AA2A28F7655E}"/>
              </a:ext>
            </a:extLst>
          </p:cNvPr>
          <p:cNvGrpSpPr/>
          <p:nvPr/>
        </p:nvGrpSpPr>
        <p:grpSpPr>
          <a:xfrm>
            <a:off x="8398415" y="2597563"/>
            <a:ext cx="1738023" cy="1716125"/>
            <a:chOff x="8398415" y="2597563"/>
            <a:chExt cx="1738023" cy="1716125"/>
          </a:xfrm>
        </p:grpSpPr>
        <p:sp>
          <p:nvSpPr>
            <p:cNvPr id="50" name="矢印: 右 49">
              <a:extLst>
                <a:ext uri="{FF2B5EF4-FFF2-40B4-BE49-F238E27FC236}">
                  <a16:creationId xmlns:a16="http://schemas.microsoft.com/office/drawing/2014/main" id="{0ABD04FF-734B-A0DC-4B70-B513B19DF0E7}"/>
                </a:ext>
              </a:extLst>
            </p:cNvPr>
            <p:cNvSpPr/>
            <p:nvPr/>
          </p:nvSpPr>
          <p:spPr>
            <a:xfrm>
              <a:off x="8493385" y="2597563"/>
              <a:ext cx="1485307" cy="1716125"/>
            </a:xfrm>
            <a:prstGeom prst="rightArrow">
              <a:avLst/>
            </a:prstGeom>
            <a:solidFill>
              <a:srgbClr val="E614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テキスト ボックス 54">
              <a:extLst>
                <a:ext uri="{FF2B5EF4-FFF2-40B4-BE49-F238E27FC236}">
                  <a16:creationId xmlns:a16="http://schemas.microsoft.com/office/drawing/2014/main" id="{EA6B06C8-E7D6-8033-1B40-E4B4C1D9B7E6}"/>
                </a:ext>
              </a:extLst>
            </p:cNvPr>
            <p:cNvSpPr txBox="1"/>
            <p:nvPr/>
          </p:nvSpPr>
          <p:spPr>
            <a:xfrm>
              <a:off x="8398415" y="3136486"/>
              <a:ext cx="1738023" cy="646331"/>
            </a:xfrm>
            <a:prstGeom prst="rect">
              <a:avLst/>
            </a:prstGeom>
            <a:noFill/>
          </p:spPr>
          <p:txBody>
            <a:bodyPr wrap="square">
              <a:spAutoFit/>
            </a:bodyPr>
            <a:lstStyle/>
            <a:p>
              <a:r>
                <a:rPr lang="ja-JP" altLang="en-US" b="1" dirty="0">
                  <a:solidFill>
                    <a:schemeClr val="bg1"/>
                  </a:solidFill>
                  <a:latin typeface="+mn-ea"/>
                </a:rPr>
                <a:t>収益の一部</a:t>
              </a:r>
              <a:endParaRPr lang="en-US" altLang="ja-JP" b="1" dirty="0">
                <a:solidFill>
                  <a:schemeClr val="bg1"/>
                </a:solidFill>
                <a:latin typeface="+mn-ea"/>
              </a:endParaRPr>
            </a:p>
            <a:p>
              <a:r>
                <a:rPr lang="ja-JP" altLang="en-US" b="1" dirty="0">
                  <a:solidFill>
                    <a:schemeClr val="bg1"/>
                  </a:solidFill>
                  <a:latin typeface="+mn-ea"/>
                </a:rPr>
                <a:t>を投資</a:t>
              </a:r>
            </a:p>
          </p:txBody>
        </p:sp>
      </p:grpSp>
      <p:grpSp>
        <p:nvGrpSpPr>
          <p:cNvPr id="2" name="グループ化 1">
            <a:extLst>
              <a:ext uri="{FF2B5EF4-FFF2-40B4-BE49-F238E27FC236}">
                <a16:creationId xmlns:a16="http://schemas.microsoft.com/office/drawing/2014/main" id="{AB9614A5-220E-6256-01C7-DAB5BFD9A1BB}"/>
              </a:ext>
            </a:extLst>
          </p:cNvPr>
          <p:cNvGrpSpPr/>
          <p:nvPr/>
        </p:nvGrpSpPr>
        <p:grpSpPr>
          <a:xfrm>
            <a:off x="1886400" y="2088000"/>
            <a:ext cx="1000610" cy="1000610"/>
            <a:chOff x="1867112" y="1763487"/>
            <a:chExt cx="1000610" cy="1000610"/>
          </a:xfrm>
        </p:grpSpPr>
        <p:sp>
          <p:nvSpPr>
            <p:cNvPr id="3" name="楕円 2">
              <a:extLst>
                <a:ext uri="{FF2B5EF4-FFF2-40B4-BE49-F238E27FC236}">
                  <a16:creationId xmlns:a16="http://schemas.microsoft.com/office/drawing/2014/main" id="{D75CCE7B-67FC-E64D-05C8-BC54062F5DBF}"/>
                </a:ext>
              </a:extLst>
            </p:cNvPr>
            <p:cNvSpPr/>
            <p:nvPr/>
          </p:nvSpPr>
          <p:spPr>
            <a:xfrm>
              <a:off x="1867112" y="1763487"/>
              <a:ext cx="1000610" cy="1000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a:extLst>
                <a:ext uri="{FF2B5EF4-FFF2-40B4-BE49-F238E27FC236}">
                  <a16:creationId xmlns:a16="http://schemas.microsoft.com/office/drawing/2014/main" id="{5A806F0C-FBD6-C1DE-F273-95B7D09B82D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043417" y="1935216"/>
              <a:ext cx="648000" cy="648000"/>
            </a:xfrm>
            <a:prstGeom prst="rect">
              <a:avLst/>
            </a:prstGeom>
          </p:spPr>
        </p:pic>
      </p:grpSp>
    </p:spTree>
    <p:extLst>
      <p:ext uri="{BB962C8B-B14F-4D97-AF65-F5344CB8AC3E}">
        <p14:creationId xmlns:p14="http://schemas.microsoft.com/office/powerpoint/2010/main" val="15312258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図 61">
            <a:extLst>
              <a:ext uri="{FF2B5EF4-FFF2-40B4-BE49-F238E27FC236}">
                <a16:creationId xmlns:a16="http://schemas.microsoft.com/office/drawing/2014/main" id="{5FB47296-F3FE-A6A0-F428-4CED83E8CA5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792985" y="0"/>
            <a:ext cx="7406640" cy="6858000"/>
          </a:xfrm>
          <a:prstGeom prst="rect">
            <a:avLst/>
          </a:prstGeom>
        </p:spPr>
      </p:pic>
      <p:grpSp>
        <p:nvGrpSpPr>
          <p:cNvPr id="61" name="グループ化 60">
            <a:extLst>
              <a:ext uri="{FF2B5EF4-FFF2-40B4-BE49-F238E27FC236}">
                <a16:creationId xmlns:a16="http://schemas.microsoft.com/office/drawing/2014/main" id="{E555B234-6152-CBB2-7912-7F43C1240FBD}"/>
              </a:ext>
            </a:extLst>
          </p:cNvPr>
          <p:cNvGrpSpPr/>
          <p:nvPr/>
        </p:nvGrpSpPr>
        <p:grpSpPr>
          <a:xfrm>
            <a:off x="9436406" y="5054189"/>
            <a:ext cx="2353045" cy="1015559"/>
            <a:chOff x="9436406" y="5054189"/>
            <a:chExt cx="2353045" cy="1015559"/>
          </a:xfrm>
        </p:grpSpPr>
        <p:cxnSp>
          <p:nvCxnSpPr>
            <p:cNvPr id="57" name="直線コネクタ 56">
              <a:extLst>
                <a:ext uri="{FF2B5EF4-FFF2-40B4-BE49-F238E27FC236}">
                  <a16:creationId xmlns:a16="http://schemas.microsoft.com/office/drawing/2014/main" id="{0AE50DD6-DD97-0F7D-D7CA-68ADB2F32AAE}"/>
                </a:ext>
              </a:extLst>
            </p:cNvPr>
            <p:cNvCxnSpPr/>
            <p:nvPr/>
          </p:nvCxnSpPr>
          <p:spPr>
            <a:xfrm>
              <a:off x="9436406" y="5802416"/>
              <a:ext cx="2238375"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3" name="直線矢印コネクタ 52">
              <a:extLst>
                <a:ext uri="{FF2B5EF4-FFF2-40B4-BE49-F238E27FC236}">
                  <a16:creationId xmlns:a16="http://schemas.microsoft.com/office/drawing/2014/main" id="{3421EB3C-54FA-FFF4-6FC8-9B4DC7CB5DE3}"/>
                </a:ext>
              </a:extLst>
            </p:cNvPr>
            <p:cNvCxnSpPr>
              <a:cxnSpLocks/>
            </p:cNvCxnSpPr>
            <p:nvPr/>
          </p:nvCxnSpPr>
          <p:spPr>
            <a:xfrm flipV="1">
              <a:off x="11479241" y="5054189"/>
              <a:ext cx="0" cy="847487"/>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60" name="楕円 59">
              <a:extLst>
                <a:ext uri="{FF2B5EF4-FFF2-40B4-BE49-F238E27FC236}">
                  <a16:creationId xmlns:a16="http://schemas.microsoft.com/office/drawing/2014/main" id="{C24E9FD6-24B2-AC22-6090-513BDA409997}"/>
                </a:ext>
              </a:extLst>
            </p:cNvPr>
            <p:cNvSpPr>
              <a:spLocks noChangeAspect="1"/>
            </p:cNvSpPr>
            <p:nvPr/>
          </p:nvSpPr>
          <p:spPr>
            <a:xfrm>
              <a:off x="11195790" y="5533422"/>
              <a:ext cx="536326" cy="53632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a:extLst>
                <a:ext uri="{FF2B5EF4-FFF2-40B4-BE49-F238E27FC236}">
                  <a16:creationId xmlns:a16="http://schemas.microsoft.com/office/drawing/2014/main" id="{28112995-6B1C-5193-FF05-5F7919AE5496}"/>
                </a:ext>
              </a:extLst>
            </p:cNvPr>
            <p:cNvSpPr txBox="1"/>
            <p:nvPr/>
          </p:nvSpPr>
          <p:spPr>
            <a:xfrm>
              <a:off x="11157064" y="5663086"/>
              <a:ext cx="632387" cy="276999"/>
            </a:xfrm>
            <a:prstGeom prst="rect">
              <a:avLst/>
            </a:prstGeom>
            <a:noFill/>
          </p:spPr>
          <p:txBody>
            <a:bodyPr wrap="square">
              <a:spAutoFit/>
            </a:bodyPr>
            <a:lstStyle/>
            <a:p>
              <a:pPr algn="ctr"/>
              <a:r>
                <a:rPr lang="ja-JP" altLang="en-US" sz="1200" b="1" dirty="0"/>
                <a:t>収入</a:t>
              </a:r>
            </a:p>
          </p:txBody>
        </p:sp>
      </p:grpSp>
      <p:sp>
        <p:nvSpPr>
          <p:cNvPr id="15" name="字幕 2">
            <a:extLst>
              <a:ext uri="{FF2B5EF4-FFF2-40B4-BE49-F238E27FC236}">
                <a16:creationId xmlns:a16="http://schemas.microsoft.com/office/drawing/2014/main" id="{4FB2DED4-C215-A525-AF3A-E0D45478D66A}"/>
              </a:ext>
            </a:extLst>
          </p:cNvPr>
          <p:cNvSpPr txBox="1">
            <a:spLocks/>
          </p:cNvSpPr>
          <p:nvPr/>
        </p:nvSpPr>
        <p:spPr>
          <a:xfrm>
            <a:off x="4938107" y="1197388"/>
            <a:ext cx="7081903" cy="1347464"/>
          </a:xfrm>
          <a:prstGeom prst="rect">
            <a:avLst/>
          </a:prstGeom>
        </p:spPr>
        <p:txBody>
          <a:bodyP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50000"/>
              </a:lnSpc>
              <a:spcBef>
                <a:spcPts val="0"/>
              </a:spcBef>
            </a:pPr>
            <a:r>
              <a:rPr lang="en-US" altLang="ja-JP" sz="1800" dirty="0">
                <a:latin typeface="+mn-ea"/>
              </a:rPr>
              <a:t>-------------------------------------------------------------------</a:t>
            </a:r>
          </a:p>
          <a:p>
            <a:pPr algn="l">
              <a:lnSpc>
                <a:spcPct val="150000"/>
              </a:lnSpc>
              <a:spcBef>
                <a:spcPts val="0"/>
              </a:spcBef>
            </a:pPr>
            <a:r>
              <a:rPr lang="en-US" altLang="ja-JP" sz="1800" dirty="0">
                <a:latin typeface="+mn-ea"/>
              </a:rPr>
              <a:t>-------------------------------------------------------------------</a:t>
            </a:r>
          </a:p>
          <a:p>
            <a:pPr algn="l">
              <a:lnSpc>
                <a:spcPct val="150000"/>
              </a:lnSpc>
              <a:spcBef>
                <a:spcPts val="0"/>
              </a:spcBef>
            </a:pPr>
            <a:r>
              <a:rPr lang="en-US" altLang="ja-JP" sz="1800" dirty="0">
                <a:latin typeface="+mn-ea"/>
              </a:rPr>
              <a:t>---------------------------------</a:t>
            </a:r>
          </a:p>
        </p:txBody>
      </p:sp>
      <p:sp>
        <p:nvSpPr>
          <p:cNvPr id="3" name="字幕 2">
            <a:extLst>
              <a:ext uri="{FF2B5EF4-FFF2-40B4-BE49-F238E27FC236}">
                <a16:creationId xmlns:a16="http://schemas.microsoft.com/office/drawing/2014/main" id="{0C63D71F-1663-4671-A671-A45966D34A84}"/>
              </a:ext>
            </a:extLst>
          </p:cNvPr>
          <p:cNvSpPr>
            <a:spLocks noGrp="1"/>
          </p:cNvSpPr>
          <p:nvPr>
            <p:ph type="subTitle" idx="1"/>
          </p:nvPr>
        </p:nvSpPr>
        <p:spPr>
          <a:xfrm>
            <a:off x="6693704" y="1855422"/>
            <a:ext cx="1731685" cy="527830"/>
          </a:xfrm>
        </p:spPr>
        <p:txBody>
          <a:bodyPr>
            <a:normAutofit/>
          </a:bodyPr>
          <a:lstStyle/>
          <a:p>
            <a:pPr algn="r">
              <a:lnSpc>
                <a:spcPts val="3000"/>
              </a:lnSpc>
              <a:spcBef>
                <a:spcPts val="0"/>
              </a:spcBef>
            </a:pPr>
            <a:r>
              <a:rPr lang="ja-JP" altLang="en-US" sz="1200" b="1" dirty="0">
                <a:solidFill>
                  <a:schemeClr val="bg1"/>
                </a:solidFill>
              </a:rPr>
              <a:t>（出典：</a:t>
            </a:r>
            <a:r>
              <a:rPr lang="en-US" altLang="ja-JP" sz="1200" b="1" dirty="0">
                <a:solidFill>
                  <a:schemeClr val="bg1"/>
                </a:solidFill>
              </a:rPr>
              <a:t>UNESCO</a:t>
            </a:r>
            <a:r>
              <a:rPr lang="ja-JP" altLang="en-US" sz="1200" b="1" dirty="0">
                <a:solidFill>
                  <a:schemeClr val="bg1"/>
                </a:solidFill>
              </a:rPr>
              <a:t>）</a:t>
            </a:r>
            <a:endParaRPr lang="en-US" altLang="ja-JP" sz="1200" b="1" dirty="0">
              <a:solidFill>
                <a:schemeClr val="bg1"/>
              </a:solidFill>
            </a:endParaRPr>
          </a:p>
          <a:p>
            <a:pPr algn="r">
              <a:lnSpc>
                <a:spcPts val="3000"/>
              </a:lnSpc>
              <a:spcBef>
                <a:spcPts val="0"/>
              </a:spcBef>
            </a:pPr>
            <a:endParaRPr lang="en-US" altLang="ja-JP" sz="2000" b="1" dirty="0">
              <a:solidFill>
                <a:schemeClr val="bg1"/>
              </a:solidFill>
            </a:endParaRPr>
          </a:p>
        </p:txBody>
      </p:sp>
      <p:sp>
        <p:nvSpPr>
          <p:cNvPr id="5" name="テキスト ボックス 4">
            <a:extLst>
              <a:ext uri="{FF2B5EF4-FFF2-40B4-BE49-F238E27FC236}">
                <a16:creationId xmlns:a16="http://schemas.microsoft.com/office/drawing/2014/main" id="{F46937DB-D98A-8167-39A1-6281E9EB7294}"/>
              </a:ext>
            </a:extLst>
          </p:cNvPr>
          <p:cNvSpPr txBox="1"/>
          <p:nvPr/>
        </p:nvSpPr>
        <p:spPr>
          <a:xfrm>
            <a:off x="243887" y="3204000"/>
            <a:ext cx="4298455" cy="2027158"/>
          </a:xfrm>
          <a:prstGeom prst="rect">
            <a:avLst/>
          </a:prstGeom>
          <a:noFill/>
        </p:spPr>
        <p:txBody>
          <a:bodyPr wrap="square">
            <a:spAutoFit/>
          </a:bodyPr>
          <a:lstStyle/>
          <a:p>
            <a:pPr algn="ctr">
              <a:lnSpc>
                <a:spcPts val="5000"/>
              </a:lnSpc>
            </a:pPr>
            <a:r>
              <a:rPr lang="en-US" altLang="ja-JP" sz="4800" b="1" dirty="0">
                <a:solidFill>
                  <a:schemeClr val="bg1"/>
                </a:solidFill>
              </a:rPr>
              <a:t>TEACH ME </a:t>
            </a:r>
          </a:p>
          <a:p>
            <a:pPr algn="ctr">
              <a:lnSpc>
                <a:spcPts val="5000"/>
              </a:lnSpc>
            </a:pPr>
            <a:r>
              <a:rPr lang="en-US" altLang="ja-JP" sz="4800" b="1" dirty="0">
                <a:solidFill>
                  <a:schemeClr val="bg1"/>
                </a:solidFill>
              </a:rPr>
              <a:t>FREE PROJECT</a:t>
            </a:r>
            <a:endParaRPr lang="ja-JP" altLang="en-US" sz="4800" b="1" dirty="0">
              <a:solidFill>
                <a:schemeClr val="bg1"/>
              </a:solidFill>
            </a:endParaRPr>
          </a:p>
        </p:txBody>
      </p:sp>
      <p:sp>
        <p:nvSpPr>
          <p:cNvPr id="13" name="テキスト ボックス 12">
            <a:extLst>
              <a:ext uri="{FF2B5EF4-FFF2-40B4-BE49-F238E27FC236}">
                <a16:creationId xmlns:a16="http://schemas.microsoft.com/office/drawing/2014/main" id="{CF197095-2B4B-5DA9-E7D5-0A0FAFD6AA58}"/>
              </a:ext>
            </a:extLst>
          </p:cNvPr>
          <p:cNvSpPr txBox="1"/>
          <p:nvPr/>
        </p:nvSpPr>
        <p:spPr>
          <a:xfrm>
            <a:off x="4944807" y="448537"/>
            <a:ext cx="3244599" cy="584775"/>
          </a:xfrm>
          <a:prstGeom prst="rect">
            <a:avLst/>
          </a:prstGeom>
          <a:noFill/>
        </p:spPr>
        <p:txBody>
          <a:bodyPr wrap="square">
            <a:spAutoFit/>
          </a:bodyPr>
          <a:lstStyle/>
          <a:p>
            <a:r>
              <a:rPr lang="ja-JP" altLang="en-US" sz="3200" b="1" dirty="0">
                <a:solidFill>
                  <a:srgbClr val="FFC000"/>
                </a:solidFill>
              </a:rPr>
              <a:t>国境なき講師団</a:t>
            </a:r>
          </a:p>
        </p:txBody>
      </p:sp>
      <p:sp>
        <p:nvSpPr>
          <p:cNvPr id="21" name="テキスト ボックス 20">
            <a:extLst>
              <a:ext uri="{FF2B5EF4-FFF2-40B4-BE49-F238E27FC236}">
                <a16:creationId xmlns:a16="http://schemas.microsoft.com/office/drawing/2014/main" id="{9E9A599E-0CAC-5E89-287F-FF081CFD79F8}"/>
              </a:ext>
            </a:extLst>
          </p:cNvPr>
          <p:cNvSpPr txBox="1"/>
          <p:nvPr/>
        </p:nvSpPr>
        <p:spPr>
          <a:xfrm>
            <a:off x="4960673" y="1019991"/>
            <a:ext cx="7267527" cy="1288751"/>
          </a:xfrm>
          <a:prstGeom prst="rect">
            <a:avLst/>
          </a:prstGeom>
          <a:noFill/>
        </p:spPr>
        <p:txBody>
          <a:bodyPr wrap="square">
            <a:spAutoFit/>
          </a:bodyPr>
          <a:lstStyle/>
          <a:p>
            <a:pPr>
              <a:lnSpc>
                <a:spcPts val="3200"/>
              </a:lnSpc>
            </a:pPr>
            <a:r>
              <a:rPr lang="ja-JP" altLang="en-US" sz="1900" b="1" dirty="0">
                <a:solidFill>
                  <a:schemeClr val="bg1"/>
                </a:solidFill>
                <a:latin typeface="+mn-ea"/>
              </a:rPr>
              <a:t>世界には何らかの事情で学校に行くことができない子供たちが</a:t>
            </a:r>
            <a:endParaRPr lang="en-US" altLang="ja-JP" sz="1900" b="1" dirty="0">
              <a:solidFill>
                <a:schemeClr val="bg1"/>
              </a:solidFill>
              <a:latin typeface="+mn-ea"/>
            </a:endParaRPr>
          </a:p>
          <a:p>
            <a:pPr>
              <a:lnSpc>
                <a:spcPts val="3200"/>
              </a:lnSpc>
            </a:pPr>
            <a:r>
              <a:rPr lang="en-US" altLang="ja-JP" sz="1900" b="1" dirty="0">
                <a:solidFill>
                  <a:schemeClr val="bg1"/>
                </a:solidFill>
                <a:latin typeface="+mn-ea"/>
              </a:rPr>
              <a:t>2</a:t>
            </a:r>
            <a:r>
              <a:rPr lang="ja-JP" altLang="en-US" sz="1900" b="1" dirty="0">
                <a:solidFill>
                  <a:schemeClr val="bg1"/>
                </a:solidFill>
                <a:latin typeface="+mn-ea"/>
              </a:rPr>
              <a:t>億</a:t>
            </a:r>
            <a:r>
              <a:rPr lang="en-US" altLang="ja-JP" sz="1900" b="1" dirty="0">
                <a:solidFill>
                  <a:schemeClr val="bg1"/>
                </a:solidFill>
                <a:latin typeface="+mn-ea"/>
              </a:rPr>
              <a:t>4,400</a:t>
            </a:r>
            <a:r>
              <a:rPr lang="ja-JP" altLang="en-US" sz="1900" b="1" dirty="0">
                <a:solidFill>
                  <a:schemeClr val="bg1"/>
                </a:solidFill>
                <a:latin typeface="+mn-ea"/>
              </a:rPr>
              <a:t>万人、読み書きできない</a:t>
            </a:r>
            <a:r>
              <a:rPr lang="en-US" altLang="ja-JP" sz="1900" b="1" dirty="0">
                <a:solidFill>
                  <a:schemeClr val="bg1"/>
                </a:solidFill>
                <a:latin typeface="+mn-ea"/>
              </a:rPr>
              <a:t>15</a:t>
            </a:r>
            <a:r>
              <a:rPr lang="ja-JP" altLang="en-US" sz="1900" b="1" dirty="0">
                <a:solidFill>
                  <a:schemeClr val="bg1"/>
                </a:solidFill>
                <a:latin typeface="+mn-ea"/>
              </a:rPr>
              <a:t>歳以上が</a:t>
            </a:r>
            <a:r>
              <a:rPr lang="en-US" altLang="ja-JP" sz="1900" b="1" dirty="0">
                <a:solidFill>
                  <a:schemeClr val="bg1"/>
                </a:solidFill>
                <a:latin typeface="+mn-ea"/>
              </a:rPr>
              <a:t>7</a:t>
            </a:r>
            <a:r>
              <a:rPr lang="ja-JP" altLang="en-US" sz="1900" b="1" dirty="0">
                <a:solidFill>
                  <a:schemeClr val="bg1"/>
                </a:solidFill>
                <a:latin typeface="+mn-ea"/>
              </a:rPr>
              <a:t>億</a:t>
            </a:r>
            <a:r>
              <a:rPr lang="en-US" altLang="ja-JP" sz="1900" b="1" dirty="0">
                <a:solidFill>
                  <a:schemeClr val="bg1"/>
                </a:solidFill>
                <a:latin typeface="+mn-ea"/>
              </a:rPr>
              <a:t>7</a:t>
            </a:r>
            <a:r>
              <a:rPr lang="ja-JP" altLang="en-US" sz="1900" b="1" dirty="0">
                <a:solidFill>
                  <a:schemeClr val="bg1"/>
                </a:solidFill>
                <a:latin typeface="+mn-ea"/>
              </a:rPr>
              <a:t>千万人いると</a:t>
            </a:r>
            <a:endParaRPr lang="en-US" altLang="ja-JP" sz="1900" b="1" dirty="0">
              <a:solidFill>
                <a:schemeClr val="bg1"/>
              </a:solidFill>
              <a:latin typeface="+mn-ea"/>
            </a:endParaRPr>
          </a:p>
          <a:p>
            <a:pPr>
              <a:lnSpc>
                <a:spcPts val="3200"/>
              </a:lnSpc>
            </a:pPr>
            <a:r>
              <a:rPr lang="ja-JP" altLang="en-US" sz="1900" b="1" dirty="0">
                <a:solidFill>
                  <a:schemeClr val="bg1"/>
                </a:solidFill>
                <a:latin typeface="+mn-ea"/>
              </a:rPr>
              <a:t>言われています。</a:t>
            </a:r>
            <a:endParaRPr lang="en-US" altLang="ja-JP" sz="1900" b="1" dirty="0">
              <a:solidFill>
                <a:schemeClr val="bg1"/>
              </a:solidFill>
              <a:latin typeface="+mn-ea"/>
            </a:endParaRPr>
          </a:p>
        </p:txBody>
      </p:sp>
      <p:grpSp>
        <p:nvGrpSpPr>
          <p:cNvPr id="27" name="グループ化 26">
            <a:extLst>
              <a:ext uri="{FF2B5EF4-FFF2-40B4-BE49-F238E27FC236}">
                <a16:creationId xmlns:a16="http://schemas.microsoft.com/office/drawing/2014/main" id="{3D9EDF17-0B79-020B-4B9A-7A704E3AE13C}"/>
              </a:ext>
            </a:extLst>
          </p:cNvPr>
          <p:cNvGrpSpPr/>
          <p:nvPr/>
        </p:nvGrpSpPr>
        <p:grpSpPr>
          <a:xfrm>
            <a:off x="1886400" y="2064825"/>
            <a:ext cx="1023781" cy="1023785"/>
            <a:chOff x="1886400" y="2064825"/>
            <a:chExt cx="1023781" cy="1023785"/>
          </a:xfrm>
        </p:grpSpPr>
        <p:sp>
          <p:nvSpPr>
            <p:cNvPr id="8" name="楕円 7">
              <a:extLst>
                <a:ext uri="{FF2B5EF4-FFF2-40B4-BE49-F238E27FC236}">
                  <a16:creationId xmlns:a16="http://schemas.microsoft.com/office/drawing/2014/main" id="{F411BFAF-AF5B-19CB-9EBF-6F8BD466948F}"/>
                </a:ext>
              </a:extLst>
            </p:cNvPr>
            <p:cNvSpPr/>
            <p:nvPr/>
          </p:nvSpPr>
          <p:spPr>
            <a:xfrm>
              <a:off x="1886400" y="2088000"/>
              <a:ext cx="1000610" cy="1000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3" name="図 22">
              <a:extLst>
                <a:ext uri="{FF2B5EF4-FFF2-40B4-BE49-F238E27FC236}">
                  <a16:creationId xmlns:a16="http://schemas.microsoft.com/office/drawing/2014/main" id="{6EF149BE-3226-7CEA-9D2A-5F8E94C0F29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909381" y="2064825"/>
              <a:ext cx="1000800" cy="1000800"/>
            </a:xfrm>
            <a:prstGeom prst="rect">
              <a:avLst/>
            </a:prstGeom>
          </p:spPr>
        </p:pic>
        <p:pic>
          <p:nvPicPr>
            <p:cNvPr id="25" name="図 24" descr="アイコン&#10;&#10;自動的に生成された説明">
              <a:extLst>
                <a:ext uri="{FF2B5EF4-FFF2-40B4-BE49-F238E27FC236}">
                  <a16:creationId xmlns:a16="http://schemas.microsoft.com/office/drawing/2014/main" id="{E317AACE-C80B-AE91-E98E-3543BB2829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89644" y="2275703"/>
              <a:ext cx="606940" cy="606940"/>
            </a:xfrm>
            <a:prstGeom prst="rect">
              <a:avLst/>
            </a:prstGeom>
          </p:spPr>
        </p:pic>
      </p:grpSp>
      <p:grpSp>
        <p:nvGrpSpPr>
          <p:cNvPr id="67" name="グループ化 66">
            <a:extLst>
              <a:ext uri="{FF2B5EF4-FFF2-40B4-BE49-F238E27FC236}">
                <a16:creationId xmlns:a16="http://schemas.microsoft.com/office/drawing/2014/main" id="{1EEFEC89-D2B9-B7CD-86D9-45B0C776993D}"/>
              </a:ext>
            </a:extLst>
          </p:cNvPr>
          <p:cNvGrpSpPr/>
          <p:nvPr/>
        </p:nvGrpSpPr>
        <p:grpSpPr>
          <a:xfrm>
            <a:off x="9951638" y="4644961"/>
            <a:ext cx="1697844" cy="1027264"/>
            <a:chOff x="9951638" y="4644961"/>
            <a:chExt cx="1697844" cy="1027264"/>
          </a:xfrm>
        </p:grpSpPr>
        <p:cxnSp>
          <p:nvCxnSpPr>
            <p:cNvPr id="41" name="直線矢印コネクタ 40">
              <a:extLst>
                <a:ext uri="{FF2B5EF4-FFF2-40B4-BE49-F238E27FC236}">
                  <a16:creationId xmlns:a16="http://schemas.microsoft.com/office/drawing/2014/main" id="{E94E6E2D-CFDC-4706-A55A-A6815FCCAE82}"/>
                </a:ext>
              </a:extLst>
            </p:cNvPr>
            <p:cNvCxnSpPr>
              <a:cxnSpLocks/>
            </p:cNvCxnSpPr>
            <p:nvPr/>
          </p:nvCxnSpPr>
          <p:spPr>
            <a:xfrm flipH="1">
              <a:off x="9951638" y="4644961"/>
              <a:ext cx="1106536" cy="818455"/>
            </a:xfrm>
            <a:prstGeom prst="straightConnector1">
              <a:avLst/>
            </a:prstGeom>
            <a:ln w="762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5" name="テキスト ボックス 34">
              <a:extLst>
                <a:ext uri="{FF2B5EF4-FFF2-40B4-BE49-F238E27FC236}">
                  <a16:creationId xmlns:a16="http://schemas.microsoft.com/office/drawing/2014/main" id="{12589706-E91F-C530-1F08-C37F097CBC23}"/>
                </a:ext>
              </a:extLst>
            </p:cNvPr>
            <p:cNvSpPr txBox="1"/>
            <p:nvPr/>
          </p:nvSpPr>
          <p:spPr>
            <a:xfrm>
              <a:off x="10299382" y="5210560"/>
              <a:ext cx="1350100" cy="461665"/>
            </a:xfrm>
            <a:prstGeom prst="rect">
              <a:avLst/>
            </a:prstGeom>
            <a:noFill/>
          </p:spPr>
          <p:txBody>
            <a:bodyPr wrap="square">
              <a:spAutoFit/>
            </a:bodyPr>
            <a:lstStyle/>
            <a:p>
              <a:r>
                <a:rPr lang="ja-JP" altLang="en-US" sz="1200" b="1" dirty="0">
                  <a:solidFill>
                    <a:schemeClr val="bg1"/>
                  </a:solidFill>
                </a:rPr>
                <a:t>習得後</a:t>
              </a:r>
              <a:endParaRPr lang="en-US" altLang="ja-JP" sz="1200" b="1" dirty="0">
                <a:solidFill>
                  <a:schemeClr val="bg1"/>
                </a:solidFill>
              </a:endParaRPr>
            </a:p>
            <a:p>
              <a:r>
                <a:rPr lang="ja-JP" altLang="en-US" sz="1200" b="1" dirty="0">
                  <a:solidFill>
                    <a:schemeClr val="bg1"/>
                  </a:solidFill>
                </a:rPr>
                <a:t>先生登録</a:t>
              </a:r>
            </a:p>
          </p:txBody>
        </p:sp>
      </p:grpSp>
      <p:sp>
        <p:nvSpPr>
          <p:cNvPr id="36" name="テキスト ボックス 35">
            <a:extLst>
              <a:ext uri="{FF2B5EF4-FFF2-40B4-BE49-F238E27FC236}">
                <a16:creationId xmlns:a16="http://schemas.microsoft.com/office/drawing/2014/main" id="{2ECA046A-CDCB-28BF-0679-64E59A87A963}"/>
              </a:ext>
            </a:extLst>
          </p:cNvPr>
          <p:cNvSpPr txBox="1"/>
          <p:nvPr/>
        </p:nvSpPr>
        <p:spPr>
          <a:xfrm>
            <a:off x="4938106" y="2548974"/>
            <a:ext cx="4219350" cy="1455078"/>
          </a:xfrm>
          <a:prstGeom prst="rect">
            <a:avLst/>
          </a:prstGeom>
          <a:noFill/>
        </p:spPr>
        <p:txBody>
          <a:bodyPr wrap="square">
            <a:spAutoFit/>
          </a:bodyPr>
          <a:lstStyle/>
          <a:p>
            <a:pPr>
              <a:lnSpc>
                <a:spcPts val="2700"/>
              </a:lnSpc>
            </a:pPr>
            <a:r>
              <a:rPr lang="en-US" altLang="ja-JP" b="1" dirty="0">
                <a:solidFill>
                  <a:schemeClr val="bg1"/>
                </a:solidFill>
                <a:latin typeface="+mn-ea"/>
              </a:rPr>
              <a:t>TEACH ME</a:t>
            </a:r>
            <a:r>
              <a:rPr lang="ja-JP" altLang="en-US" b="1" dirty="0">
                <a:solidFill>
                  <a:schemeClr val="bg1"/>
                </a:solidFill>
                <a:latin typeface="+mn-ea"/>
              </a:rPr>
              <a:t>では、途上国などでオンラインを通じたボランティア講師による、</a:t>
            </a:r>
            <a:r>
              <a:rPr lang="ja-JP" altLang="en-US" b="1" dirty="0">
                <a:solidFill>
                  <a:srgbClr val="E61412"/>
                </a:solidFill>
                <a:latin typeface="+mn-ea"/>
              </a:rPr>
              <a:t>無償ノンフォーマル</a:t>
            </a:r>
            <a:r>
              <a:rPr lang="ja-JP" altLang="en-US" b="1" dirty="0">
                <a:solidFill>
                  <a:schemeClr val="bg1"/>
                </a:solidFill>
                <a:latin typeface="+mn-ea"/>
              </a:rPr>
              <a:t>教育を</a:t>
            </a:r>
            <a:endParaRPr lang="en-US" altLang="ja-JP" b="1" dirty="0">
              <a:solidFill>
                <a:schemeClr val="bg1"/>
              </a:solidFill>
              <a:latin typeface="+mn-ea"/>
            </a:endParaRPr>
          </a:p>
          <a:p>
            <a:pPr>
              <a:lnSpc>
                <a:spcPts val="2700"/>
              </a:lnSpc>
            </a:pPr>
            <a:r>
              <a:rPr lang="ja-JP" altLang="en-US" b="1" dirty="0">
                <a:solidFill>
                  <a:schemeClr val="bg1"/>
                </a:solidFill>
                <a:latin typeface="+mn-ea"/>
              </a:rPr>
              <a:t>実施します。</a:t>
            </a:r>
          </a:p>
        </p:txBody>
      </p:sp>
      <p:grpSp>
        <p:nvGrpSpPr>
          <p:cNvPr id="64" name="グループ化 63">
            <a:extLst>
              <a:ext uri="{FF2B5EF4-FFF2-40B4-BE49-F238E27FC236}">
                <a16:creationId xmlns:a16="http://schemas.microsoft.com/office/drawing/2014/main" id="{4DEDE924-FCEB-DDA4-258E-800FF6AB021D}"/>
              </a:ext>
            </a:extLst>
          </p:cNvPr>
          <p:cNvGrpSpPr/>
          <p:nvPr/>
        </p:nvGrpSpPr>
        <p:grpSpPr>
          <a:xfrm>
            <a:off x="9141820" y="4422406"/>
            <a:ext cx="1462871" cy="1315782"/>
            <a:chOff x="9157456" y="4486634"/>
            <a:chExt cx="1462871" cy="1315782"/>
          </a:xfrm>
        </p:grpSpPr>
        <p:cxnSp>
          <p:nvCxnSpPr>
            <p:cNvPr id="40" name="直線矢印コネクタ 39">
              <a:extLst>
                <a:ext uri="{FF2B5EF4-FFF2-40B4-BE49-F238E27FC236}">
                  <a16:creationId xmlns:a16="http://schemas.microsoft.com/office/drawing/2014/main" id="{5E7930A2-16C1-1A01-E15E-0C6E59849105}"/>
                </a:ext>
              </a:extLst>
            </p:cNvPr>
            <p:cNvCxnSpPr>
              <a:cxnSpLocks/>
            </p:cNvCxnSpPr>
            <p:nvPr/>
          </p:nvCxnSpPr>
          <p:spPr>
            <a:xfrm flipV="1">
              <a:off x="9157456" y="4783321"/>
              <a:ext cx="1347450" cy="1019095"/>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8" name="テキスト ボックス 37">
              <a:extLst>
                <a:ext uri="{FF2B5EF4-FFF2-40B4-BE49-F238E27FC236}">
                  <a16:creationId xmlns:a16="http://schemas.microsoft.com/office/drawing/2014/main" id="{2B895D87-598D-6A1C-65C9-ABA8276985C2}"/>
                </a:ext>
              </a:extLst>
            </p:cNvPr>
            <p:cNvSpPr txBox="1"/>
            <p:nvPr/>
          </p:nvSpPr>
          <p:spPr>
            <a:xfrm>
              <a:off x="9272877" y="4486634"/>
              <a:ext cx="1347450" cy="461665"/>
            </a:xfrm>
            <a:prstGeom prst="rect">
              <a:avLst/>
            </a:prstGeom>
            <a:noFill/>
          </p:spPr>
          <p:txBody>
            <a:bodyPr wrap="square">
              <a:spAutoFit/>
            </a:bodyPr>
            <a:lstStyle/>
            <a:p>
              <a:r>
                <a:rPr lang="ja-JP" altLang="en-US" sz="1200" b="1" dirty="0">
                  <a:solidFill>
                    <a:schemeClr val="bg1"/>
                  </a:solidFill>
                </a:rPr>
                <a:t>無償ノンフォー</a:t>
              </a:r>
              <a:endParaRPr lang="en-US" altLang="ja-JP" sz="1200" b="1" dirty="0">
                <a:solidFill>
                  <a:schemeClr val="bg1"/>
                </a:solidFill>
              </a:endParaRPr>
            </a:p>
            <a:p>
              <a:r>
                <a:rPr lang="ja-JP" altLang="en-US" sz="1200" b="1" dirty="0">
                  <a:solidFill>
                    <a:schemeClr val="bg1"/>
                  </a:solidFill>
                </a:rPr>
                <a:t>マル教育</a:t>
              </a:r>
            </a:p>
          </p:txBody>
        </p:sp>
      </p:grpSp>
      <p:sp>
        <p:nvSpPr>
          <p:cNvPr id="48" name="テキスト ボックス 47">
            <a:extLst>
              <a:ext uri="{FF2B5EF4-FFF2-40B4-BE49-F238E27FC236}">
                <a16:creationId xmlns:a16="http://schemas.microsoft.com/office/drawing/2014/main" id="{730E8189-EEC0-9B1E-6524-040FF6FAEA65}"/>
              </a:ext>
            </a:extLst>
          </p:cNvPr>
          <p:cNvSpPr txBox="1"/>
          <p:nvPr/>
        </p:nvSpPr>
        <p:spPr>
          <a:xfrm>
            <a:off x="4944807" y="4039807"/>
            <a:ext cx="3733367" cy="539635"/>
          </a:xfrm>
          <a:prstGeom prst="rect">
            <a:avLst/>
          </a:prstGeom>
          <a:noFill/>
        </p:spPr>
        <p:txBody>
          <a:bodyPr wrap="square">
            <a:spAutoFit/>
          </a:bodyPr>
          <a:lstStyle/>
          <a:p>
            <a:pPr>
              <a:lnSpc>
                <a:spcPts val="1800"/>
              </a:lnSpc>
            </a:pPr>
            <a:r>
              <a:rPr lang="ja-JP" altLang="en-US" sz="1200" b="1" dirty="0">
                <a:latin typeface="+mn-ea"/>
              </a:rPr>
              <a:t>生徒は語学などを学んで、将来先生として登録して、別の生徒に教えることができ、収入を確保できます。</a:t>
            </a:r>
          </a:p>
        </p:txBody>
      </p:sp>
      <p:sp>
        <p:nvSpPr>
          <p:cNvPr id="49" name="テキスト ボックス 48">
            <a:extLst>
              <a:ext uri="{FF2B5EF4-FFF2-40B4-BE49-F238E27FC236}">
                <a16:creationId xmlns:a16="http://schemas.microsoft.com/office/drawing/2014/main" id="{72273CBB-80D1-D3D7-84E6-0CF92692D382}"/>
              </a:ext>
            </a:extLst>
          </p:cNvPr>
          <p:cNvSpPr txBox="1"/>
          <p:nvPr/>
        </p:nvSpPr>
        <p:spPr>
          <a:xfrm>
            <a:off x="4937524" y="4674442"/>
            <a:ext cx="3733367" cy="1693284"/>
          </a:xfrm>
          <a:prstGeom prst="rect">
            <a:avLst/>
          </a:prstGeom>
          <a:noFill/>
        </p:spPr>
        <p:txBody>
          <a:bodyPr wrap="square">
            <a:spAutoFit/>
          </a:bodyPr>
          <a:lstStyle/>
          <a:p>
            <a:pPr>
              <a:lnSpc>
                <a:spcPts val="1800"/>
              </a:lnSpc>
            </a:pPr>
            <a:r>
              <a:rPr lang="en-US" altLang="ja-JP" sz="1200" b="1" dirty="0">
                <a:latin typeface="+mn-ea"/>
              </a:rPr>
              <a:t>TEACH ME</a:t>
            </a:r>
            <a:r>
              <a:rPr lang="ja-JP" altLang="en-US" sz="1200" b="1" dirty="0">
                <a:latin typeface="+mn-ea"/>
              </a:rPr>
              <a:t>では、まずはタイ東北部ウボンラチャタニ県に日本語学校を設立しました。当学校はラオスとカンボジアの国境付近に位置し、タイでもっとも貧困層の多い地域にあります。近くに学校がない、勉強したくてもお金がない生徒を集めて、日本語や英語の無償オンライン授業も実施しております。</a:t>
            </a:r>
          </a:p>
          <a:p>
            <a:pPr>
              <a:lnSpc>
                <a:spcPts val="1800"/>
              </a:lnSpc>
            </a:pPr>
            <a:endParaRPr lang="ja-JP" altLang="en-US" sz="1200" b="1" dirty="0">
              <a:latin typeface="+mn-ea"/>
            </a:endParaRPr>
          </a:p>
        </p:txBody>
      </p:sp>
      <p:grpSp>
        <p:nvGrpSpPr>
          <p:cNvPr id="66" name="グループ化 65">
            <a:extLst>
              <a:ext uri="{FF2B5EF4-FFF2-40B4-BE49-F238E27FC236}">
                <a16:creationId xmlns:a16="http://schemas.microsoft.com/office/drawing/2014/main" id="{D6667D17-5205-00EB-B3D0-EA742265587A}"/>
              </a:ext>
            </a:extLst>
          </p:cNvPr>
          <p:cNvGrpSpPr/>
          <p:nvPr/>
        </p:nvGrpSpPr>
        <p:grpSpPr>
          <a:xfrm>
            <a:off x="10484026" y="3624568"/>
            <a:ext cx="1440000" cy="1440000"/>
            <a:chOff x="10484026" y="3624568"/>
            <a:chExt cx="1440000" cy="1440000"/>
          </a:xfrm>
        </p:grpSpPr>
        <p:sp>
          <p:nvSpPr>
            <p:cNvPr id="63" name="楕円 62">
              <a:extLst>
                <a:ext uri="{FF2B5EF4-FFF2-40B4-BE49-F238E27FC236}">
                  <a16:creationId xmlns:a16="http://schemas.microsoft.com/office/drawing/2014/main" id="{FBFCFF12-FBD1-515B-5142-5F30021E2339}"/>
                </a:ext>
              </a:extLst>
            </p:cNvPr>
            <p:cNvSpPr>
              <a:spLocks noChangeAspect="1"/>
            </p:cNvSpPr>
            <p:nvPr/>
          </p:nvSpPr>
          <p:spPr>
            <a:xfrm>
              <a:off x="10484026" y="3624568"/>
              <a:ext cx="1440000" cy="1440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3" name="図 32" descr="皿の上に座っている子供&#10;&#10;中程度の精度で自動的に生成された説明">
              <a:extLst>
                <a:ext uri="{FF2B5EF4-FFF2-40B4-BE49-F238E27FC236}">
                  <a16:creationId xmlns:a16="http://schemas.microsoft.com/office/drawing/2014/main" id="{D41461EB-3853-D328-2BBA-70D58936D3E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65479" y="3696568"/>
              <a:ext cx="1296000" cy="1296000"/>
            </a:xfrm>
            <a:prstGeom prst="rect">
              <a:avLst/>
            </a:prstGeom>
          </p:spPr>
        </p:pic>
      </p:grpSp>
      <p:pic>
        <p:nvPicPr>
          <p:cNvPr id="2" name="図 1">
            <a:extLst>
              <a:ext uri="{FF2B5EF4-FFF2-40B4-BE49-F238E27FC236}">
                <a16:creationId xmlns:a16="http://schemas.microsoft.com/office/drawing/2014/main" id="{B815E94E-0D3A-C47A-1254-C017D32C13B1}"/>
              </a:ext>
            </a:extLst>
          </p:cNvPr>
          <p:cNvPicPr>
            <a:picLocks noChangeAspect="1"/>
          </p:cNvPicPr>
          <p:nvPr/>
        </p:nvPicPr>
        <p:blipFill>
          <a:blip r:embed="rId7"/>
          <a:stretch>
            <a:fillRect/>
          </a:stretch>
        </p:blipFill>
        <p:spPr>
          <a:xfrm>
            <a:off x="8725322" y="5054188"/>
            <a:ext cx="1206953" cy="925905"/>
          </a:xfrm>
          <a:prstGeom prst="rect">
            <a:avLst/>
          </a:prstGeom>
        </p:spPr>
      </p:pic>
    </p:spTree>
    <p:extLst>
      <p:ext uri="{BB962C8B-B14F-4D97-AF65-F5344CB8AC3E}">
        <p14:creationId xmlns:p14="http://schemas.microsoft.com/office/powerpoint/2010/main" val="378489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グループ化 13">
            <a:extLst>
              <a:ext uri="{FF2B5EF4-FFF2-40B4-BE49-F238E27FC236}">
                <a16:creationId xmlns:a16="http://schemas.microsoft.com/office/drawing/2014/main" id="{4AA1499C-CCE6-567D-55C0-6FAA27246EFB}"/>
              </a:ext>
            </a:extLst>
          </p:cNvPr>
          <p:cNvGrpSpPr/>
          <p:nvPr/>
        </p:nvGrpSpPr>
        <p:grpSpPr>
          <a:xfrm>
            <a:off x="243887" y="3204000"/>
            <a:ext cx="4298455" cy="1084110"/>
            <a:chOff x="260216" y="2880000"/>
            <a:chExt cx="4298455" cy="1084110"/>
          </a:xfrm>
        </p:grpSpPr>
        <p:sp>
          <p:nvSpPr>
            <p:cNvPr id="15" name="テキスト ボックス 14">
              <a:extLst>
                <a:ext uri="{FF2B5EF4-FFF2-40B4-BE49-F238E27FC236}">
                  <a16:creationId xmlns:a16="http://schemas.microsoft.com/office/drawing/2014/main" id="{D131917E-56F5-C517-8281-FDBAA2FE1118}"/>
                </a:ext>
              </a:extLst>
            </p:cNvPr>
            <p:cNvSpPr txBox="1"/>
            <p:nvPr/>
          </p:nvSpPr>
          <p:spPr>
            <a:xfrm>
              <a:off x="260216" y="2880000"/>
              <a:ext cx="4298455" cy="830997"/>
            </a:xfrm>
            <a:prstGeom prst="rect">
              <a:avLst/>
            </a:prstGeom>
            <a:noFill/>
          </p:spPr>
          <p:txBody>
            <a:bodyPr wrap="square">
              <a:spAutoFit/>
            </a:bodyPr>
            <a:lstStyle/>
            <a:p>
              <a:pPr algn="ctr"/>
              <a:r>
                <a:rPr lang="ja-JP" altLang="en-US" sz="4800" b="1" dirty="0">
                  <a:solidFill>
                    <a:schemeClr val="bg1"/>
                  </a:solidFill>
                </a:rPr>
                <a:t>メッセージ</a:t>
              </a:r>
            </a:p>
          </p:txBody>
        </p:sp>
        <p:sp>
          <p:nvSpPr>
            <p:cNvPr id="16" name="テキスト ボックス 15">
              <a:extLst>
                <a:ext uri="{FF2B5EF4-FFF2-40B4-BE49-F238E27FC236}">
                  <a16:creationId xmlns:a16="http://schemas.microsoft.com/office/drawing/2014/main" id="{46C13EFF-CAFC-729C-38C1-940D47075BB2}"/>
                </a:ext>
              </a:extLst>
            </p:cNvPr>
            <p:cNvSpPr txBox="1"/>
            <p:nvPr/>
          </p:nvSpPr>
          <p:spPr>
            <a:xfrm>
              <a:off x="260216" y="3564000"/>
              <a:ext cx="4298455" cy="400110"/>
            </a:xfrm>
            <a:prstGeom prst="rect">
              <a:avLst/>
            </a:prstGeom>
            <a:noFill/>
          </p:spPr>
          <p:txBody>
            <a:bodyPr wrap="square">
              <a:spAutoFit/>
            </a:bodyPr>
            <a:lstStyle/>
            <a:p>
              <a:pPr algn="ctr"/>
              <a:r>
                <a:rPr lang="en-US" altLang="ja-JP" sz="2000" b="1" dirty="0">
                  <a:solidFill>
                    <a:schemeClr val="bg1"/>
                  </a:solidFill>
                </a:rPr>
                <a:t>Message</a:t>
              </a:r>
            </a:p>
          </p:txBody>
        </p:sp>
      </p:grpSp>
      <p:grpSp>
        <p:nvGrpSpPr>
          <p:cNvPr id="5" name="グループ化 4">
            <a:extLst>
              <a:ext uri="{FF2B5EF4-FFF2-40B4-BE49-F238E27FC236}">
                <a16:creationId xmlns:a16="http://schemas.microsoft.com/office/drawing/2014/main" id="{93B3CF6E-8A11-0C7A-7ED2-494CD0D3B1F0}"/>
              </a:ext>
            </a:extLst>
          </p:cNvPr>
          <p:cNvGrpSpPr/>
          <p:nvPr/>
        </p:nvGrpSpPr>
        <p:grpSpPr>
          <a:xfrm>
            <a:off x="1886400" y="2088000"/>
            <a:ext cx="1000610" cy="1000610"/>
            <a:chOff x="1867112" y="1763487"/>
            <a:chExt cx="1000610" cy="1000610"/>
          </a:xfrm>
        </p:grpSpPr>
        <p:sp>
          <p:nvSpPr>
            <p:cNvPr id="6" name="楕円 5">
              <a:extLst>
                <a:ext uri="{FF2B5EF4-FFF2-40B4-BE49-F238E27FC236}">
                  <a16:creationId xmlns:a16="http://schemas.microsoft.com/office/drawing/2014/main" id="{3C96BC32-28F6-ED34-F007-854B8CB31EA0}"/>
                </a:ext>
              </a:extLst>
            </p:cNvPr>
            <p:cNvSpPr/>
            <p:nvPr/>
          </p:nvSpPr>
          <p:spPr>
            <a:xfrm>
              <a:off x="1867112" y="1763487"/>
              <a:ext cx="1000610" cy="1000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a:extLst>
                <a:ext uri="{FF2B5EF4-FFF2-40B4-BE49-F238E27FC236}">
                  <a16:creationId xmlns:a16="http://schemas.microsoft.com/office/drawing/2014/main" id="{940CD8C9-AECE-6C19-ACCE-1341655956E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43417" y="1956507"/>
              <a:ext cx="648000" cy="648000"/>
            </a:xfrm>
            <a:prstGeom prst="rect">
              <a:avLst/>
            </a:prstGeom>
          </p:spPr>
        </p:pic>
      </p:grpSp>
      <p:sp>
        <p:nvSpPr>
          <p:cNvPr id="8" name="テキスト ボックス 7">
            <a:extLst>
              <a:ext uri="{FF2B5EF4-FFF2-40B4-BE49-F238E27FC236}">
                <a16:creationId xmlns:a16="http://schemas.microsoft.com/office/drawing/2014/main" id="{F20AB8D1-3C40-6624-B169-AD9D683F46A4}"/>
              </a:ext>
            </a:extLst>
          </p:cNvPr>
          <p:cNvSpPr txBox="1"/>
          <p:nvPr/>
        </p:nvSpPr>
        <p:spPr>
          <a:xfrm>
            <a:off x="4918904" y="4088055"/>
            <a:ext cx="7200000" cy="777713"/>
          </a:xfrm>
          <a:prstGeom prst="rect">
            <a:avLst/>
          </a:prstGeom>
          <a:noFill/>
        </p:spPr>
        <p:txBody>
          <a:bodyPr wrap="square">
            <a:spAutoFit/>
          </a:bodyPr>
          <a:lstStyle/>
          <a:p>
            <a:pPr>
              <a:lnSpc>
                <a:spcPts val="1800"/>
              </a:lnSpc>
            </a:pPr>
            <a:r>
              <a:rPr lang="ja-JP" altLang="en-US" sz="1400" dirty="0">
                <a:latin typeface="+mn-ea"/>
              </a:rPr>
              <a:t>語学や趣味だけでなく 、世界にはいろんなことを学んで 、人生を変えたいヒトたちがいる。世界中の先生たちと、それらを学びたい生徒たちを 、オンラインなら国境を越えてつなぐことができる と考え、</a:t>
            </a:r>
            <a:r>
              <a:rPr lang="en-US" altLang="ja-JP" sz="1400" dirty="0">
                <a:latin typeface="+mn-ea"/>
              </a:rPr>
              <a:t>Global Platform </a:t>
            </a:r>
            <a:r>
              <a:rPr lang="ja-JP" altLang="en-US" sz="1400" dirty="0">
                <a:latin typeface="+mn-ea"/>
              </a:rPr>
              <a:t>「</a:t>
            </a:r>
            <a:r>
              <a:rPr lang="en-US" altLang="ja-JP" sz="1400" dirty="0">
                <a:latin typeface="+mn-ea"/>
              </a:rPr>
              <a:t>TEACH ME</a:t>
            </a:r>
            <a:r>
              <a:rPr lang="ja-JP" altLang="en-US" sz="1400" dirty="0">
                <a:latin typeface="+mn-ea"/>
              </a:rPr>
              <a:t>」</a:t>
            </a:r>
            <a:r>
              <a:rPr lang="en-US" altLang="ja-JP" sz="1400" dirty="0">
                <a:latin typeface="+mn-ea"/>
              </a:rPr>
              <a:t> </a:t>
            </a:r>
            <a:r>
              <a:rPr lang="ja-JP" altLang="en-US" sz="1400" dirty="0">
                <a:latin typeface="+mn-ea"/>
              </a:rPr>
              <a:t>を創設しました 。</a:t>
            </a:r>
          </a:p>
        </p:txBody>
      </p:sp>
      <p:sp>
        <p:nvSpPr>
          <p:cNvPr id="9" name="テキスト ボックス 8">
            <a:extLst>
              <a:ext uri="{FF2B5EF4-FFF2-40B4-BE49-F238E27FC236}">
                <a16:creationId xmlns:a16="http://schemas.microsoft.com/office/drawing/2014/main" id="{FEBED144-FC5D-BFD2-B09F-1D2F30B634F6}"/>
              </a:ext>
            </a:extLst>
          </p:cNvPr>
          <p:cNvSpPr txBox="1"/>
          <p:nvPr/>
        </p:nvSpPr>
        <p:spPr>
          <a:xfrm>
            <a:off x="7654771" y="6238171"/>
            <a:ext cx="4143136" cy="276999"/>
          </a:xfrm>
          <a:prstGeom prst="rect">
            <a:avLst/>
          </a:prstGeom>
          <a:noFill/>
        </p:spPr>
        <p:txBody>
          <a:bodyPr wrap="square">
            <a:spAutoFit/>
          </a:bodyPr>
          <a:lstStyle/>
          <a:p>
            <a:pPr algn="r"/>
            <a:r>
              <a:rPr lang="en-US" altLang="ja-JP" sz="1200" dirty="0">
                <a:latin typeface="+mn-ea"/>
              </a:rPr>
              <a:t>TEACH ME </a:t>
            </a:r>
            <a:r>
              <a:rPr lang="ja-JP" altLang="en-US" sz="1200" dirty="0">
                <a:latin typeface="+mn-ea"/>
              </a:rPr>
              <a:t>創設者 </a:t>
            </a:r>
            <a:r>
              <a:rPr lang="en-US" altLang="ja-JP" sz="1200" b="1" dirty="0">
                <a:latin typeface="+mn-ea"/>
              </a:rPr>
              <a:t>Toshiharu Oki</a:t>
            </a:r>
          </a:p>
        </p:txBody>
      </p:sp>
      <p:sp>
        <p:nvSpPr>
          <p:cNvPr id="12" name="テキスト ボックス 11">
            <a:extLst>
              <a:ext uri="{FF2B5EF4-FFF2-40B4-BE49-F238E27FC236}">
                <a16:creationId xmlns:a16="http://schemas.microsoft.com/office/drawing/2014/main" id="{9FFC13C7-0664-ACED-77D0-BC4379C2E8E7}"/>
              </a:ext>
            </a:extLst>
          </p:cNvPr>
          <p:cNvSpPr txBox="1"/>
          <p:nvPr/>
        </p:nvSpPr>
        <p:spPr>
          <a:xfrm>
            <a:off x="4925992" y="4847673"/>
            <a:ext cx="7200000" cy="1470211"/>
          </a:xfrm>
          <a:prstGeom prst="rect">
            <a:avLst/>
          </a:prstGeom>
          <a:noFill/>
        </p:spPr>
        <p:txBody>
          <a:bodyPr wrap="square">
            <a:spAutoFit/>
          </a:bodyPr>
          <a:lstStyle/>
          <a:p>
            <a:pPr>
              <a:lnSpc>
                <a:spcPts val="1800"/>
              </a:lnSpc>
            </a:pPr>
            <a:r>
              <a:rPr lang="en-US" altLang="ja-JP" sz="1400" dirty="0">
                <a:latin typeface="+mn-ea"/>
              </a:rPr>
              <a:t>TEACH ME</a:t>
            </a:r>
            <a:r>
              <a:rPr lang="ja-JP" altLang="en-US" sz="1400" dirty="0">
                <a:latin typeface="+mn-ea"/>
              </a:rPr>
              <a:t>は 、世界中のすべてのヒトたちに 、いつ 、どこにいても 、オンラインで学びを提供し 、 人生を変えたいヒトを支え 、そして、世界中の教育格差をなくします 。</a:t>
            </a:r>
            <a:endParaRPr lang="en-US" altLang="ja-JP" sz="1400" dirty="0">
              <a:latin typeface="+mn-ea"/>
            </a:endParaRPr>
          </a:p>
          <a:p>
            <a:pPr>
              <a:lnSpc>
                <a:spcPts val="1800"/>
              </a:lnSpc>
            </a:pPr>
            <a:endParaRPr lang="en-US" altLang="ja-JP" sz="1400" dirty="0">
              <a:latin typeface="+mn-ea"/>
            </a:endParaRPr>
          </a:p>
          <a:p>
            <a:pPr>
              <a:lnSpc>
                <a:spcPts val="1800"/>
              </a:lnSpc>
            </a:pPr>
            <a:r>
              <a:rPr lang="ja-JP" altLang="en-US" sz="1400" dirty="0">
                <a:latin typeface="+mn-ea"/>
              </a:rPr>
              <a:t>学びで人生を変えよう～</a:t>
            </a:r>
            <a:r>
              <a:rPr lang="en-US" altLang="ja-JP" sz="1400" dirty="0">
                <a:latin typeface="+mn-ea"/>
              </a:rPr>
              <a:t>Change your life</a:t>
            </a:r>
            <a:r>
              <a:rPr lang="ja-JP" altLang="en-US" sz="1400" dirty="0">
                <a:latin typeface="+mn-ea"/>
              </a:rPr>
              <a:t>～　　</a:t>
            </a:r>
            <a:endParaRPr lang="en-US" altLang="ja-JP" sz="1400" dirty="0">
              <a:latin typeface="+mn-ea"/>
            </a:endParaRPr>
          </a:p>
          <a:p>
            <a:pPr>
              <a:lnSpc>
                <a:spcPts val="1800"/>
              </a:lnSpc>
            </a:pPr>
            <a:r>
              <a:rPr lang="ja-JP" altLang="en-US" sz="1400" dirty="0">
                <a:latin typeface="+mn-ea"/>
              </a:rPr>
              <a:t>さあ 、次は あなたが人生を変える番です 。 </a:t>
            </a:r>
            <a:endParaRPr lang="en-US" altLang="ja-JP" sz="1400" dirty="0">
              <a:latin typeface="+mn-ea"/>
            </a:endParaRPr>
          </a:p>
          <a:p>
            <a:pPr>
              <a:lnSpc>
                <a:spcPts val="1800"/>
              </a:lnSpc>
            </a:pPr>
            <a:r>
              <a:rPr lang="ja-JP" altLang="en-US" sz="1400" dirty="0">
                <a:latin typeface="+mn-ea"/>
              </a:rPr>
              <a:t>学びで よりよい人生を楽しみましょう。</a:t>
            </a:r>
          </a:p>
        </p:txBody>
      </p:sp>
      <p:sp>
        <p:nvSpPr>
          <p:cNvPr id="13" name="テキスト ボックス 12">
            <a:extLst>
              <a:ext uri="{FF2B5EF4-FFF2-40B4-BE49-F238E27FC236}">
                <a16:creationId xmlns:a16="http://schemas.microsoft.com/office/drawing/2014/main" id="{96458BEA-8705-0001-003F-3721196281EE}"/>
              </a:ext>
            </a:extLst>
          </p:cNvPr>
          <p:cNvSpPr txBox="1"/>
          <p:nvPr/>
        </p:nvSpPr>
        <p:spPr>
          <a:xfrm>
            <a:off x="4932000" y="1513059"/>
            <a:ext cx="7193992" cy="1845442"/>
          </a:xfrm>
          <a:prstGeom prst="rect">
            <a:avLst/>
          </a:prstGeom>
          <a:noFill/>
        </p:spPr>
        <p:txBody>
          <a:bodyPr wrap="square">
            <a:spAutoFit/>
          </a:bodyPr>
          <a:lstStyle/>
          <a:p>
            <a:pPr>
              <a:lnSpc>
                <a:spcPts val="2300"/>
              </a:lnSpc>
            </a:pPr>
            <a:r>
              <a:rPr lang="ja-JP" altLang="en-US" sz="1600" b="1" dirty="0">
                <a:latin typeface="+mn-ea"/>
              </a:rPr>
              <a:t>アジアのとある貧困村から</a:t>
            </a:r>
            <a:r>
              <a:rPr lang="en-US" altLang="ja-JP" sz="1600" b="1" dirty="0">
                <a:latin typeface="+mn-ea"/>
              </a:rPr>
              <a:t>12 </a:t>
            </a:r>
            <a:r>
              <a:rPr lang="ja-JP" altLang="en-US" sz="1600" b="1" dirty="0">
                <a:latin typeface="+mn-ea"/>
              </a:rPr>
              <a:t>時間かけて日本語学校に通う女性がいました 。現地語の読み書きもあまりできない彼女は</a:t>
            </a:r>
            <a:r>
              <a:rPr lang="en-US" altLang="ja-JP" sz="1600" b="1" dirty="0">
                <a:latin typeface="+mn-ea"/>
              </a:rPr>
              <a:t>7</a:t>
            </a:r>
            <a:r>
              <a:rPr lang="ja-JP" altLang="en-US" sz="1600" b="1" dirty="0">
                <a:latin typeface="+mn-ea"/>
              </a:rPr>
              <a:t>人兄弟の長女で、家族を養っていた父が亡くなり 「 私は日本語を覚えて 日本に行って仕事をして、兄弟たちを養いたい 」</a:t>
            </a:r>
            <a:endParaRPr lang="en-US" altLang="ja-JP" sz="1600" b="1" dirty="0">
              <a:latin typeface="+mn-ea"/>
            </a:endParaRPr>
          </a:p>
          <a:p>
            <a:pPr>
              <a:lnSpc>
                <a:spcPts val="2300"/>
              </a:lnSpc>
            </a:pPr>
            <a:endParaRPr lang="en-US" altLang="ja-JP" sz="1600" b="1" dirty="0">
              <a:latin typeface="+mn-ea"/>
            </a:endParaRPr>
          </a:p>
          <a:p>
            <a:pPr>
              <a:lnSpc>
                <a:spcPts val="2300"/>
              </a:lnSpc>
            </a:pPr>
            <a:r>
              <a:rPr lang="ja-JP" altLang="en-US" sz="1600" b="1" dirty="0">
                <a:latin typeface="+mn-ea"/>
              </a:rPr>
              <a:t>「 </a:t>
            </a:r>
            <a:r>
              <a:rPr lang="ja-JP" altLang="en-US" sz="1600" b="1" dirty="0">
                <a:solidFill>
                  <a:schemeClr val="accent4"/>
                </a:solidFill>
                <a:latin typeface="+mn-ea"/>
              </a:rPr>
              <a:t>私は人生を変えたいんです </a:t>
            </a:r>
            <a:r>
              <a:rPr lang="ja-JP" altLang="en-US" sz="1600" b="1" dirty="0">
                <a:latin typeface="+mn-ea"/>
              </a:rPr>
              <a:t>」と彼女は言いました</a:t>
            </a:r>
          </a:p>
        </p:txBody>
      </p:sp>
      <p:sp>
        <p:nvSpPr>
          <p:cNvPr id="17" name="テキスト ボックス 16">
            <a:extLst>
              <a:ext uri="{FF2B5EF4-FFF2-40B4-BE49-F238E27FC236}">
                <a16:creationId xmlns:a16="http://schemas.microsoft.com/office/drawing/2014/main" id="{3455C137-F024-EB47-4684-95CFBDC40143}"/>
              </a:ext>
            </a:extLst>
          </p:cNvPr>
          <p:cNvSpPr txBox="1"/>
          <p:nvPr/>
        </p:nvSpPr>
        <p:spPr>
          <a:xfrm>
            <a:off x="4918904" y="3500909"/>
            <a:ext cx="7200000" cy="546881"/>
          </a:xfrm>
          <a:prstGeom prst="rect">
            <a:avLst/>
          </a:prstGeom>
          <a:noFill/>
        </p:spPr>
        <p:txBody>
          <a:bodyPr wrap="square">
            <a:spAutoFit/>
          </a:bodyPr>
          <a:lstStyle/>
          <a:p>
            <a:pPr>
              <a:lnSpc>
                <a:spcPts val="1800"/>
              </a:lnSpc>
            </a:pPr>
            <a:r>
              <a:rPr lang="ja-JP" altLang="en-US" sz="1400" dirty="0">
                <a:latin typeface="+mn-ea"/>
              </a:rPr>
              <a:t>その姿に感銘を受け、日本から遠隔で授業を行えないだろうかと考えたのが 、</a:t>
            </a:r>
            <a:endParaRPr lang="en-US" altLang="ja-JP" sz="1400" dirty="0">
              <a:latin typeface="+mn-ea"/>
            </a:endParaRPr>
          </a:p>
          <a:p>
            <a:pPr>
              <a:lnSpc>
                <a:spcPts val="1800"/>
              </a:lnSpc>
            </a:pPr>
            <a:r>
              <a:rPr lang="ja-JP" altLang="en-US" sz="1400" dirty="0">
                <a:latin typeface="+mn-ea"/>
              </a:rPr>
              <a:t>このサービスの始まりでした 。</a:t>
            </a:r>
          </a:p>
        </p:txBody>
      </p:sp>
      <p:sp>
        <p:nvSpPr>
          <p:cNvPr id="19" name="テキスト ボックス 18">
            <a:extLst>
              <a:ext uri="{FF2B5EF4-FFF2-40B4-BE49-F238E27FC236}">
                <a16:creationId xmlns:a16="http://schemas.microsoft.com/office/drawing/2014/main" id="{5D1DD570-9BAF-1ADF-397F-E747792C806E}"/>
              </a:ext>
            </a:extLst>
          </p:cNvPr>
          <p:cNvSpPr txBox="1"/>
          <p:nvPr/>
        </p:nvSpPr>
        <p:spPr>
          <a:xfrm>
            <a:off x="4719723" y="481329"/>
            <a:ext cx="7200001" cy="985976"/>
          </a:xfrm>
          <a:prstGeom prst="rect">
            <a:avLst/>
          </a:prstGeom>
          <a:noFill/>
        </p:spPr>
        <p:txBody>
          <a:bodyPr wrap="square">
            <a:spAutoFit/>
          </a:bodyPr>
          <a:lstStyle/>
          <a:p>
            <a:pPr>
              <a:lnSpc>
                <a:spcPts val="3600"/>
              </a:lnSpc>
            </a:pPr>
            <a:r>
              <a:rPr lang="ja-JP" altLang="en-US" sz="2400" b="1" dirty="0">
                <a:latin typeface="+mn-ea"/>
              </a:rPr>
              <a:t>  父親を亡くした</a:t>
            </a:r>
            <a:r>
              <a:rPr lang="en-US" altLang="ja-JP" sz="2400" b="1" dirty="0">
                <a:latin typeface="+mn-ea"/>
              </a:rPr>
              <a:t>7</a:t>
            </a:r>
            <a:r>
              <a:rPr lang="ja-JP" altLang="en-US" sz="2400" b="1" dirty="0">
                <a:latin typeface="+mn-ea"/>
              </a:rPr>
              <a:t>人兄弟の長女。</a:t>
            </a:r>
            <a:endParaRPr lang="en-US" altLang="ja-JP" sz="2400" b="1" dirty="0">
              <a:latin typeface="+mn-ea"/>
            </a:endParaRPr>
          </a:p>
          <a:p>
            <a:pPr>
              <a:lnSpc>
                <a:spcPts val="3600"/>
              </a:lnSpc>
            </a:pPr>
            <a:r>
              <a:rPr lang="ja-JP" altLang="en-US" sz="2400" b="1" dirty="0">
                <a:latin typeface="+mn-ea"/>
              </a:rPr>
              <a:t>「</a:t>
            </a:r>
            <a:r>
              <a:rPr lang="ja-JP" altLang="en-US" sz="2400" b="1" dirty="0">
                <a:solidFill>
                  <a:srgbClr val="FFC000"/>
                </a:solidFill>
                <a:latin typeface="+mn-ea"/>
              </a:rPr>
              <a:t>日本に行って人生を変えたい</a:t>
            </a:r>
            <a:r>
              <a:rPr lang="ja-JP" altLang="en-US" sz="2400" b="1" dirty="0">
                <a:latin typeface="+mn-ea"/>
              </a:rPr>
              <a:t>」と彼女は語った。</a:t>
            </a:r>
          </a:p>
        </p:txBody>
      </p:sp>
    </p:spTree>
    <p:extLst>
      <p:ext uri="{BB962C8B-B14F-4D97-AF65-F5344CB8AC3E}">
        <p14:creationId xmlns:p14="http://schemas.microsoft.com/office/powerpoint/2010/main" val="16321786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BD0E6073-F80C-8041-8D8D-755823A1FC7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790014" y="0"/>
            <a:ext cx="7406640" cy="6858000"/>
          </a:xfrm>
          <a:prstGeom prst="rect">
            <a:avLst/>
          </a:prstGeom>
        </p:spPr>
      </p:pic>
      <p:grpSp>
        <p:nvGrpSpPr>
          <p:cNvPr id="20" name="グループ化 19">
            <a:extLst>
              <a:ext uri="{FF2B5EF4-FFF2-40B4-BE49-F238E27FC236}">
                <a16:creationId xmlns:a16="http://schemas.microsoft.com/office/drawing/2014/main" id="{C35F6DE0-90C7-1A42-EE68-DC69046B0C9E}"/>
              </a:ext>
            </a:extLst>
          </p:cNvPr>
          <p:cNvGrpSpPr/>
          <p:nvPr/>
        </p:nvGrpSpPr>
        <p:grpSpPr>
          <a:xfrm>
            <a:off x="243887" y="3204000"/>
            <a:ext cx="4298455" cy="1084110"/>
            <a:chOff x="260216" y="2880000"/>
            <a:chExt cx="4298455" cy="1084110"/>
          </a:xfrm>
        </p:grpSpPr>
        <p:sp>
          <p:nvSpPr>
            <p:cNvPr id="3" name="テキスト ボックス 2">
              <a:extLst>
                <a:ext uri="{FF2B5EF4-FFF2-40B4-BE49-F238E27FC236}">
                  <a16:creationId xmlns:a16="http://schemas.microsoft.com/office/drawing/2014/main" id="{7E4A2F6E-7CE8-2A04-9B8C-D56FAB0CF04C}"/>
                </a:ext>
              </a:extLst>
            </p:cNvPr>
            <p:cNvSpPr txBox="1"/>
            <p:nvPr/>
          </p:nvSpPr>
          <p:spPr>
            <a:xfrm>
              <a:off x="260216" y="2880000"/>
              <a:ext cx="4298455" cy="830997"/>
            </a:xfrm>
            <a:prstGeom prst="rect">
              <a:avLst/>
            </a:prstGeom>
            <a:noFill/>
          </p:spPr>
          <p:txBody>
            <a:bodyPr wrap="square">
              <a:spAutoFit/>
            </a:bodyPr>
            <a:lstStyle/>
            <a:p>
              <a:pPr algn="ctr"/>
              <a:r>
                <a:rPr lang="ja-JP" altLang="en-US" sz="4800" b="1" dirty="0">
                  <a:solidFill>
                    <a:schemeClr val="bg1"/>
                  </a:solidFill>
                </a:rPr>
                <a:t>生徒の声</a:t>
              </a:r>
            </a:p>
          </p:txBody>
        </p:sp>
        <p:sp>
          <p:nvSpPr>
            <p:cNvPr id="5" name="テキスト ボックス 4">
              <a:extLst>
                <a:ext uri="{FF2B5EF4-FFF2-40B4-BE49-F238E27FC236}">
                  <a16:creationId xmlns:a16="http://schemas.microsoft.com/office/drawing/2014/main" id="{F5F1A8E7-7163-0008-8AF1-B31BD2E4E4B5}"/>
                </a:ext>
              </a:extLst>
            </p:cNvPr>
            <p:cNvSpPr txBox="1"/>
            <p:nvPr/>
          </p:nvSpPr>
          <p:spPr>
            <a:xfrm>
              <a:off x="260216" y="3564000"/>
              <a:ext cx="4298455" cy="400110"/>
            </a:xfrm>
            <a:prstGeom prst="rect">
              <a:avLst/>
            </a:prstGeom>
            <a:noFill/>
          </p:spPr>
          <p:txBody>
            <a:bodyPr wrap="square">
              <a:spAutoFit/>
            </a:bodyPr>
            <a:lstStyle/>
            <a:p>
              <a:pPr algn="ctr"/>
              <a:r>
                <a:rPr lang="en-US" altLang="ja-JP" sz="2000" b="1" dirty="0">
                  <a:solidFill>
                    <a:schemeClr val="bg1"/>
                  </a:solidFill>
                </a:rPr>
                <a:t>about us</a:t>
              </a:r>
            </a:p>
          </p:txBody>
        </p:sp>
      </p:grpSp>
      <p:sp>
        <p:nvSpPr>
          <p:cNvPr id="7" name="テキスト ボックス 6">
            <a:extLst>
              <a:ext uri="{FF2B5EF4-FFF2-40B4-BE49-F238E27FC236}">
                <a16:creationId xmlns:a16="http://schemas.microsoft.com/office/drawing/2014/main" id="{409B0CDE-C422-FB23-8DDF-8CCA37BDFE00}"/>
              </a:ext>
            </a:extLst>
          </p:cNvPr>
          <p:cNvSpPr txBox="1"/>
          <p:nvPr/>
        </p:nvSpPr>
        <p:spPr>
          <a:xfrm>
            <a:off x="4896000" y="1257739"/>
            <a:ext cx="4447539" cy="1998368"/>
          </a:xfrm>
          <a:prstGeom prst="rect">
            <a:avLst/>
          </a:prstGeom>
          <a:noFill/>
        </p:spPr>
        <p:txBody>
          <a:bodyPr wrap="square" rtlCol="0">
            <a:spAutoFit/>
          </a:bodyPr>
          <a:lstStyle/>
          <a:p>
            <a:pPr>
              <a:lnSpc>
                <a:spcPts val="3000"/>
              </a:lnSpc>
            </a:pPr>
            <a:r>
              <a:rPr kumimoji="1" lang="ja-JP" altLang="en-US" sz="2400" b="1" dirty="0">
                <a:solidFill>
                  <a:schemeClr val="bg1"/>
                </a:solidFill>
                <a:latin typeface="+mn-ea"/>
              </a:rPr>
              <a:t>今、私はタイの</a:t>
            </a:r>
            <a:endParaRPr kumimoji="1" lang="en-US" altLang="ja-JP" sz="2400" b="1" dirty="0">
              <a:solidFill>
                <a:schemeClr val="bg1"/>
              </a:solidFill>
              <a:latin typeface="+mn-ea"/>
            </a:endParaRPr>
          </a:p>
          <a:p>
            <a:pPr>
              <a:lnSpc>
                <a:spcPts val="3000"/>
              </a:lnSpc>
            </a:pPr>
            <a:r>
              <a:rPr kumimoji="1" lang="en-US" altLang="ja-JP" sz="2400" b="1" dirty="0">
                <a:solidFill>
                  <a:schemeClr val="bg1"/>
                </a:solidFill>
                <a:latin typeface="+mn-ea"/>
              </a:rPr>
              <a:t>MANTEN</a:t>
            </a:r>
          </a:p>
          <a:p>
            <a:pPr>
              <a:lnSpc>
                <a:spcPts val="3000"/>
              </a:lnSpc>
            </a:pPr>
            <a:r>
              <a:rPr kumimoji="1" lang="en-US" altLang="ja-JP" sz="2400" b="1" dirty="0">
                <a:solidFill>
                  <a:schemeClr val="bg1"/>
                </a:solidFill>
                <a:latin typeface="+mn-ea"/>
              </a:rPr>
              <a:t>UBONRACHATHANI </a:t>
            </a:r>
          </a:p>
          <a:p>
            <a:pPr>
              <a:lnSpc>
                <a:spcPts val="3000"/>
              </a:lnSpc>
            </a:pPr>
            <a:r>
              <a:rPr kumimoji="1" lang="en-US" altLang="ja-JP" sz="2400" b="1" dirty="0">
                <a:solidFill>
                  <a:schemeClr val="bg1"/>
                </a:solidFill>
                <a:latin typeface="+mn-ea"/>
              </a:rPr>
              <a:t>SCHOOL</a:t>
            </a:r>
            <a:r>
              <a:rPr kumimoji="1" lang="ja-JP" altLang="en-US" sz="2400" b="1" dirty="0">
                <a:solidFill>
                  <a:schemeClr val="bg1"/>
                </a:solidFill>
                <a:latin typeface="+mn-ea"/>
              </a:rPr>
              <a:t>で、日本語を</a:t>
            </a:r>
            <a:endParaRPr kumimoji="1" lang="en-US" altLang="ja-JP" sz="2400" b="1" dirty="0">
              <a:solidFill>
                <a:schemeClr val="bg1"/>
              </a:solidFill>
              <a:latin typeface="+mn-ea"/>
            </a:endParaRPr>
          </a:p>
          <a:p>
            <a:pPr>
              <a:lnSpc>
                <a:spcPts val="3000"/>
              </a:lnSpc>
            </a:pPr>
            <a:r>
              <a:rPr kumimoji="1" lang="ja-JP" altLang="en-US" sz="2400" b="1" dirty="0">
                <a:solidFill>
                  <a:schemeClr val="bg1"/>
                </a:solidFill>
                <a:latin typeface="+mn-ea"/>
              </a:rPr>
              <a:t>勉強しています</a:t>
            </a:r>
            <a:r>
              <a:rPr kumimoji="1" lang="ja-JP" altLang="en-US" sz="2400" b="1" dirty="0">
                <a:solidFill>
                  <a:schemeClr val="bg1"/>
                </a:solidFill>
              </a:rPr>
              <a:t>。</a:t>
            </a:r>
            <a:endParaRPr kumimoji="1" lang="en-US" altLang="ja-JP" sz="2400" b="1" dirty="0">
              <a:solidFill>
                <a:schemeClr val="bg1"/>
              </a:solidFill>
            </a:endParaRPr>
          </a:p>
        </p:txBody>
      </p:sp>
      <p:sp>
        <p:nvSpPr>
          <p:cNvPr id="17" name="テキスト ボックス 16">
            <a:extLst>
              <a:ext uri="{FF2B5EF4-FFF2-40B4-BE49-F238E27FC236}">
                <a16:creationId xmlns:a16="http://schemas.microsoft.com/office/drawing/2014/main" id="{B25492C3-D56F-173A-32BB-1A18368F7B15}"/>
              </a:ext>
            </a:extLst>
          </p:cNvPr>
          <p:cNvSpPr txBox="1"/>
          <p:nvPr/>
        </p:nvSpPr>
        <p:spPr>
          <a:xfrm>
            <a:off x="4896000" y="3429000"/>
            <a:ext cx="3404987" cy="1927066"/>
          </a:xfrm>
          <a:prstGeom prst="rect">
            <a:avLst/>
          </a:prstGeom>
          <a:noFill/>
        </p:spPr>
        <p:txBody>
          <a:bodyPr wrap="square" rtlCol="0">
            <a:spAutoFit/>
          </a:bodyPr>
          <a:lstStyle/>
          <a:p>
            <a:pPr>
              <a:lnSpc>
                <a:spcPts val="2400"/>
              </a:lnSpc>
            </a:pPr>
            <a:r>
              <a:rPr kumimoji="1" lang="ja-JP" altLang="en-US" dirty="0"/>
              <a:t>オンラインでも、週に２時間、遠隔で日本にいる先生から講義を受けています。</a:t>
            </a:r>
            <a:endParaRPr kumimoji="1" lang="en-US" altLang="ja-JP" dirty="0"/>
          </a:p>
          <a:p>
            <a:pPr>
              <a:lnSpc>
                <a:spcPts val="2400"/>
              </a:lnSpc>
            </a:pPr>
            <a:r>
              <a:rPr kumimoji="1" lang="ja-JP" altLang="en-US" dirty="0"/>
              <a:t>早く日本語を上手になって、日本で活躍して、家族を支えたいです。</a:t>
            </a:r>
          </a:p>
        </p:txBody>
      </p:sp>
      <p:sp>
        <p:nvSpPr>
          <p:cNvPr id="18" name="テキスト ボックス 17">
            <a:extLst>
              <a:ext uri="{FF2B5EF4-FFF2-40B4-BE49-F238E27FC236}">
                <a16:creationId xmlns:a16="http://schemas.microsoft.com/office/drawing/2014/main" id="{0E224CFD-45CE-A64C-657F-9A60C3A17E1A}"/>
              </a:ext>
            </a:extLst>
          </p:cNvPr>
          <p:cNvSpPr txBox="1"/>
          <p:nvPr/>
        </p:nvSpPr>
        <p:spPr>
          <a:xfrm>
            <a:off x="8679717" y="69361"/>
            <a:ext cx="3459431" cy="307777"/>
          </a:xfrm>
          <a:prstGeom prst="rect">
            <a:avLst/>
          </a:prstGeom>
          <a:noFill/>
        </p:spPr>
        <p:txBody>
          <a:bodyPr wrap="square" rtlCol="0">
            <a:spAutoFit/>
          </a:bodyPr>
          <a:lstStyle/>
          <a:p>
            <a:pPr algn="r"/>
            <a:r>
              <a:rPr lang="en-US" altLang="ja-JP" sz="1400" b="1" dirty="0">
                <a:solidFill>
                  <a:schemeClr val="bg1"/>
                </a:solidFill>
                <a:latin typeface="+mn-ea"/>
              </a:rPr>
              <a:t>Study</a:t>
            </a:r>
            <a:r>
              <a:rPr kumimoji="1" lang="en-US" altLang="ja-JP" sz="1400" b="1" dirty="0">
                <a:solidFill>
                  <a:schemeClr val="bg1"/>
                </a:solidFill>
                <a:latin typeface="+mn-ea"/>
              </a:rPr>
              <a:t> changes the future</a:t>
            </a:r>
            <a:endParaRPr kumimoji="1" lang="ja-JP" altLang="en-US" sz="1400" b="1" dirty="0">
              <a:solidFill>
                <a:schemeClr val="bg1"/>
              </a:solidFill>
              <a:latin typeface="+mn-ea"/>
            </a:endParaRPr>
          </a:p>
        </p:txBody>
      </p:sp>
      <p:grpSp>
        <p:nvGrpSpPr>
          <p:cNvPr id="2" name="グループ化 1">
            <a:extLst>
              <a:ext uri="{FF2B5EF4-FFF2-40B4-BE49-F238E27FC236}">
                <a16:creationId xmlns:a16="http://schemas.microsoft.com/office/drawing/2014/main" id="{0053A282-A9E1-7FDE-CBB2-A76CA8DF00D9}"/>
              </a:ext>
            </a:extLst>
          </p:cNvPr>
          <p:cNvGrpSpPr/>
          <p:nvPr/>
        </p:nvGrpSpPr>
        <p:grpSpPr>
          <a:xfrm>
            <a:off x="1886400" y="2088000"/>
            <a:ext cx="1000610" cy="1000610"/>
            <a:chOff x="1867112" y="1763487"/>
            <a:chExt cx="1000610" cy="1000610"/>
          </a:xfrm>
        </p:grpSpPr>
        <p:sp>
          <p:nvSpPr>
            <p:cNvPr id="4" name="楕円 3">
              <a:extLst>
                <a:ext uri="{FF2B5EF4-FFF2-40B4-BE49-F238E27FC236}">
                  <a16:creationId xmlns:a16="http://schemas.microsoft.com/office/drawing/2014/main" id="{FC98061A-20DE-96C2-9756-38EAF19DB3C5}"/>
                </a:ext>
              </a:extLst>
            </p:cNvPr>
            <p:cNvSpPr/>
            <p:nvPr/>
          </p:nvSpPr>
          <p:spPr>
            <a:xfrm>
              <a:off x="1867112" y="1763487"/>
              <a:ext cx="1000610" cy="1000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a:extLst>
                <a:ext uri="{FF2B5EF4-FFF2-40B4-BE49-F238E27FC236}">
                  <a16:creationId xmlns:a16="http://schemas.microsoft.com/office/drawing/2014/main" id="{09BB1A87-DB4E-FF2B-23E8-71C11581D12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43417" y="1952475"/>
              <a:ext cx="648000" cy="648000"/>
            </a:xfrm>
            <a:prstGeom prst="rect">
              <a:avLst/>
            </a:prstGeom>
          </p:spPr>
        </p:pic>
      </p:grpSp>
    </p:spTree>
    <p:extLst>
      <p:ext uri="{BB962C8B-B14F-4D97-AF65-F5344CB8AC3E}">
        <p14:creationId xmlns:p14="http://schemas.microsoft.com/office/powerpoint/2010/main" val="2627768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descr="子供を抱いている女の子&#10;&#10;中程度の精度で自動的に生成された説明">
            <a:extLst>
              <a:ext uri="{FF2B5EF4-FFF2-40B4-BE49-F238E27FC236}">
                <a16:creationId xmlns:a16="http://schemas.microsoft.com/office/drawing/2014/main" id="{02F25A24-E670-CC03-3F7A-B595B80E51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12" name="テキスト ボックス 11">
            <a:extLst>
              <a:ext uri="{FF2B5EF4-FFF2-40B4-BE49-F238E27FC236}">
                <a16:creationId xmlns:a16="http://schemas.microsoft.com/office/drawing/2014/main" id="{3B040AA4-1E2D-9390-E8CB-A0BFFC5A39A2}"/>
              </a:ext>
            </a:extLst>
          </p:cNvPr>
          <p:cNvSpPr txBox="1"/>
          <p:nvPr/>
        </p:nvSpPr>
        <p:spPr>
          <a:xfrm>
            <a:off x="3086100" y="1995606"/>
            <a:ext cx="6019800" cy="2979342"/>
          </a:xfrm>
          <a:prstGeom prst="rect">
            <a:avLst/>
          </a:prstGeom>
          <a:noFill/>
        </p:spPr>
        <p:txBody>
          <a:bodyPr wrap="square" rtlCol="0">
            <a:spAutoFit/>
          </a:bodyPr>
          <a:lstStyle/>
          <a:p>
            <a:pPr algn="dist">
              <a:lnSpc>
                <a:spcPts val="7700"/>
              </a:lnSpc>
            </a:pPr>
            <a:r>
              <a:rPr kumimoji="1" lang="ja-JP" altLang="en-US" sz="4800" b="1" dirty="0">
                <a:solidFill>
                  <a:schemeClr val="bg1"/>
                </a:solidFill>
                <a:latin typeface="+mn-ea"/>
              </a:rPr>
              <a:t>私は</a:t>
            </a:r>
            <a:r>
              <a:rPr kumimoji="1" lang="ja-JP" altLang="en-US" sz="4800" b="1" dirty="0">
                <a:solidFill>
                  <a:srgbClr val="F01317"/>
                </a:solidFill>
                <a:latin typeface="+mn-ea"/>
              </a:rPr>
              <a:t>知識</a:t>
            </a:r>
            <a:r>
              <a:rPr kumimoji="1" lang="ja-JP" altLang="en-US" sz="4800" b="1" dirty="0">
                <a:solidFill>
                  <a:schemeClr val="bg1"/>
                </a:solidFill>
                <a:latin typeface="+mn-ea"/>
              </a:rPr>
              <a:t>で</a:t>
            </a:r>
            <a:endParaRPr kumimoji="1" lang="en-US" altLang="ja-JP" sz="4800" b="1" dirty="0">
              <a:solidFill>
                <a:schemeClr val="bg1"/>
              </a:solidFill>
              <a:latin typeface="+mn-ea"/>
            </a:endParaRPr>
          </a:p>
          <a:p>
            <a:pPr algn="dist">
              <a:lnSpc>
                <a:spcPts val="7700"/>
              </a:lnSpc>
            </a:pPr>
            <a:r>
              <a:rPr lang="ja-JP" altLang="en-US" sz="4800" b="1" dirty="0">
                <a:solidFill>
                  <a:srgbClr val="E61412"/>
                </a:solidFill>
                <a:latin typeface="+mn-ea"/>
              </a:rPr>
              <a:t>未来</a:t>
            </a:r>
            <a:r>
              <a:rPr lang="ja-JP" altLang="en-US" sz="4800" b="1" dirty="0">
                <a:solidFill>
                  <a:schemeClr val="bg1"/>
                </a:solidFill>
                <a:latin typeface="+mn-ea"/>
              </a:rPr>
              <a:t>を</a:t>
            </a:r>
            <a:r>
              <a:rPr lang="ja-JP" altLang="en-US" sz="4800" b="1" dirty="0">
                <a:solidFill>
                  <a:srgbClr val="E61412"/>
                </a:solidFill>
                <a:latin typeface="+mn-ea"/>
              </a:rPr>
              <a:t>変</a:t>
            </a:r>
            <a:r>
              <a:rPr lang="ja-JP" altLang="en-US" sz="4800" b="1" dirty="0">
                <a:solidFill>
                  <a:schemeClr val="bg1"/>
                </a:solidFill>
                <a:latin typeface="+mn-ea"/>
              </a:rPr>
              <a:t>える</a:t>
            </a:r>
            <a:endParaRPr lang="en-US" altLang="ja-JP" sz="4800" b="1" dirty="0">
              <a:solidFill>
                <a:schemeClr val="bg1"/>
              </a:solidFill>
              <a:latin typeface="+mn-ea"/>
            </a:endParaRPr>
          </a:p>
          <a:p>
            <a:pPr algn="dist">
              <a:lnSpc>
                <a:spcPts val="7700"/>
              </a:lnSpc>
            </a:pPr>
            <a:r>
              <a:rPr lang="ja-JP" altLang="en-US" sz="4800" b="1" dirty="0">
                <a:solidFill>
                  <a:schemeClr val="bg1"/>
                </a:solidFill>
                <a:latin typeface="+mn-ea"/>
              </a:rPr>
              <a:t>選</a:t>
            </a:r>
            <a:r>
              <a:rPr lang="ja-JP" altLang="en-US" sz="3600" b="1" dirty="0">
                <a:solidFill>
                  <a:schemeClr val="bg1"/>
                </a:solidFill>
                <a:latin typeface="+mn-ea"/>
              </a:rPr>
              <a:t>んだのは </a:t>
            </a:r>
            <a:r>
              <a:rPr lang="en-US" altLang="ja-JP" sz="3600" b="1" dirty="0">
                <a:solidFill>
                  <a:schemeClr val="bg1"/>
                </a:solidFill>
                <a:latin typeface="+mn-ea"/>
              </a:rPr>
              <a:t>TEACH ME</a:t>
            </a:r>
            <a:endParaRPr kumimoji="1" lang="en-US" altLang="ja-JP" sz="4800" b="1" dirty="0">
              <a:solidFill>
                <a:schemeClr val="bg1"/>
              </a:solidFill>
              <a:latin typeface="+mn-ea"/>
            </a:endParaRPr>
          </a:p>
        </p:txBody>
      </p:sp>
      <p:sp>
        <p:nvSpPr>
          <p:cNvPr id="2" name="テキスト ボックス 1">
            <a:extLst>
              <a:ext uri="{FF2B5EF4-FFF2-40B4-BE49-F238E27FC236}">
                <a16:creationId xmlns:a16="http://schemas.microsoft.com/office/drawing/2014/main" id="{B6F794BF-CD6C-65A1-5649-CE48AED3425B}"/>
              </a:ext>
            </a:extLst>
          </p:cNvPr>
          <p:cNvSpPr txBox="1"/>
          <p:nvPr/>
        </p:nvSpPr>
        <p:spPr>
          <a:xfrm>
            <a:off x="8650689" y="141931"/>
            <a:ext cx="3459431" cy="338554"/>
          </a:xfrm>
          <a:prstGeom prst="rect">
            <a:avLst/>
          </a:prstGeom>
          <a:noFill/>
        </p:spPr>
        <p:txBody>
          <a:bodyPr wrap="square" rtlCol="0">
            <a:spAutoFit/>
          </a:bodyPr>
          <a:lstStyle/>
          <a:p>
            <a:pPr algn="r"/>
            <a:r>
              <a:rPr lang="en-US" altLang="ja-JP" sz="1600" b="1" dirty="0">
                <a:solidFill>
                  <a:schemeClr val="bg1"/>
                </a:solidFill>
                <a:latin typeface="+mn-ea"/>
              </a:rPr>
              <a:t>Study</a:t>
            </a:r>
            <a:r>
              <a:rPr kumimoji="1" lang="en-US" altLang="ja-JP" sz="1600" b="1" dirty="0">
                <a:solidFill>
                  <a:schemeClr val="bg1"/>
                </a:solidFill>
                <a:latin typeface="+mn-ea"/>
              </a:rPr>
              <a:t> changes the future</a:t>
            </a:r>
            <a:endParaRPr kumimoji="1" lang="ja-JP" altLang="en-US" sz="1600" b="1" dirty="0">
              <a:solidFill>
                <a:schemeClr val="bg1"/>
              </a:solidFill>
              <a:latin typeface="+mn-ea"/>
            </a:endParaRPr>
          </a:p>
        </p:txBody>
      </p:sp>
      <p:grpSp>
        <p:nvGrpSpPr>
          <p:cNvPr id="11" name="グループ化 10">
            <a:extLst>
              <a:ext uri="{FF2B5EF4-FFF2-40B4-BE49-F238E27FC236}">
                <a16:creationId xmlns:a16="http://schemas.microsoft.com/office/drawing/2014/main" id="{C6A54F0B-C0A2-A2C5-40C6-B30FF02E3A53}"/>
              </a:ext>
            </a:extLst>
          </p:cNvPr>
          <p:cNvGrpSpPr/>
          <p:nvPr/>
        </p:nvGrpSpPr>
        <p:grpSpPr>
          <a:xfrm>
            <a:off x="3615419" y="5400000"/>
            <a:ext cx="5680986" cy="507935"/>
            <a:chOff x="3615419" y="5531867"/>
            <a:chExt cx="5680986" cy="507935"/>
          </a:xfrm>
        </p:grpSpPr>
        <p:sp>
          <p:nvSpPr>
            <p:cNvPr id="5" name="正方形/長方形 4">
              <a:extLst>
                <a:ext uri="{FF2B5EF4-FFF2-40B4-BE49-F238E27FC236}">
                  <a16:creationId xmlns:a16="http://schemas.microsoft.com/office/drawing/2014/main" id="{32C76AEB-1A69-04CD-972C-668238E8199C}"/>
                </a:ext>
              </a:extLst>
            </p:cNvPr>
            <p:cNvSpPr/>
            <p:nvPr/>
          </p:nvSpPr>
          <p:spPr>
            <a:xfrm>
              <a:off x="3748773" y="5531867"/>
              <a:ext cx="4751614" cy="507935"/>
            </a:xfrm>
            <a:prstGeom prst="rect">
              <a:avLst/>
            </a:prstGeom>
            <a:solidFill>
              <a:srgbClr val="000000">
                <a:alpha val="32941"/>
              </a:srgb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4BDC6873-1A29-5F57-3461-83BE5BE8573F}"/>
                </a:ext>
              </a:extLst>
            </p:cNvPr>
            <p:cNvSpPr/>
            <p:nvPr/>
          </p:nvSpPr>
          <p:spPr>
            <a:xfrm>
              <a:off x="3737203" y="5538967"/>
              <a:ext cx="1480457" cy="500835"/>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ACB1FD16-52BE-3F31-AB24-C997433AE395}"/>
                </a:ext>
              </a:extLst>
            </p:cNvPr>
            <p:cNvSpPr txBox="1"/>
            <p:nvPr/>
          </p:nvSpPr>
          <p:spPr>
            <a:xfrm>
              <a:off x="3615419" y="5621483"/>
              <a:ext cx="1756681" cy="369332"/>
            </a:xfrm>
            <a:prstGeom prst="rect">
              <a:avLst/>
            </a:prstGeom>
            <a:noFill/>
          </p:spPr>
          <p:txBody>
            <a:bodyPr wrap="square">
              <a:spAutoFit/>
            </a:bodyPr>
            <a:lstStyle/>
            <a:p>
              <a:pPr algn="ctr"/>
              <a:r>
                <a:rPr lang="ja-JP" altLang="en-US" b="1" dirty="0">
                  <a:solidFill>
                    <a:schemeClr val="bg1"/>
                  </a:solidFill>
                  <a:latin typeface="+mn-ea"/>
                </a:rPr>
                <a:t>お問合せ</a:t>
              </a:r>
            </a:p>
          </p:txBody>
        </p:sp>
        <p:sp>
          <p:nvSpPr>
            <p:cNvPr id="4" name="テキスト ボックス 3">
              <a:extLst>
                <a:ext uri="{FF2B5EF4-FFF2-40B4-BE49-F238E27FC236}">
                  <a16:creationId xmlns:a16="http://schemas.microsoft.com/office/drawing/2014/main" id="{45BBEF9E-D906-0966-CB72-8F6933CBD376}"/>
                </a:ext>
              </a:extLst>
            </p:cNvPr>
            <p:cNvSpPr txBox="1"/>
            <p:nvPr/>
          </p:nvSpPr>
          <p:spPr>
            <a:xfrm>
              <a:off x="4489683" y="5566185"/>
              <a:ext cx="4806722" cy="430887"/>
            </a:xfrm>
            <a:prstGeom prst="rect">
              <a:avLst/>
            </a:prstGeom>
            <a:noFill/>
          </p:spPr>
          <p:txBody>
            <a:bodyPr wrap="square">
              <a:spAutoFit/>
            </a:bodyPr>
            <a:lstStyle/>
            <a:p>
              <a:pPr algn="ctr"/>
              <a:r>
                <a:rPr lang="en-US" altLang="ja-JP" sz="2200" b="1" dirty="0">
                  <a:solidFill>
                    <a:schemeClr val="bg1"/>
                  </a:solidFill>
                  <a:latin typeface="+mn-ea"/>
                </a:rPr>
                <a:t>info@h2ocareer.com</a:t>
              </a:r>
              <a:endParaRPr lang="ja-JP" altLang="en-US" sz="2200" b="1" dirty="0">
                <a:solidFill>
                  <a:schemeClr val="bg1"/>
                </a:solidFill>
                <a:latin typeface="+mn-ea"/>
              </a:endParaRPr>
            </a:p>
          </p:txBody>
        </p:sp>
      </p:grpSp>
    </p:spTree>
    <p:extLst>
      <p:ext uri="{BB962C8B-B14F-4D97-AF65-F5344CB8AC3E}">
        <p14:creationId xmlns:p14="http://schemas.microsoft.com/office/powerpoint/2010/main" val="1366003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7B0A082A-9699-432F-426C-57C0185F14A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792985" y="0"/>
            <a:ext cx="7406640" cy="6858000"/>
          </a:xfrm>
          <a:prstGeom prst="rect">
            <a:avLst/>
          </a:prstGeom>
        </p:spPr>
      </p:pic>
      <p:sp>
        <p:nvSpPr>
          <p:cNvPr id="6" name="テキスト ボックス 5">
            <a:extLst>
              <a:ext uri="{FF2B5EF4-FFF2-40B4-BE49-F238E27FC236}">
                <a16:creationId xmlns:a16="http://schemas.microsoft.com/office/drawing/2014/main" id="{2C5D96AE-0700-DEF9-B4FF-4D2466261618}"/>
              </a:ext>
            </a:extLst>
          </p:cNvPr>
          <p:cNvSpPr txBox="1"/>
          <p:nvPr/>
        </p:nvSpPr>
        <p:spPr>
          <a:xfrm>
            <a:off x="4931704" y="343964"/>
            <a:ext cx="7077296" cy="646331"/>
          </a:xfrm>
          <a:prstGeom prst="rect">
            <a:avLst/>
          </a:prstGeom>
          <a:noFill/>
        </p:spPr>
        <p:txBody>
          <a:bodyPr wrap="square">
            <a:spAutoFit/>
          </a:bodyPr>
          <a:lstStyle/>
          <a:p>
            <a:r>
              <a:rPr lang="ja-JP" altLang="en-US" sz="3600" b="1" dirty="0">
                <a:solidFill>
                  <a:schemeClr val="bg1"/>
                </a:solidFill>
                <a:latin typeface="+mn-ea"/>
              </a:rPr>
              <a:t>格差、そして</a:t>
            </a:r>
            <a:r>
              <a:rPr lang="ja-JP" altLang="en-US" sz="3600" b="1" dirty="0">
                <a:solidFill>
                  <a:srgbClr val="FFC000"/>
                </a:solidFill>
                <a:latin typeface="+mn-ea"/>
              </a:rPr>
              <a:t>夢</a:t>
            </a:r>
            <a:r>
              <a:rPr lang="ja-JP" altLang="en-US" sz="3600" b="1" dirty="0">
                <a:solidFill>
                  <a:schemeClr val="bg1"/>
                </a:solidFill>
                <a:latin typeface="+mn-ea"/>
              </a:rPr>
              <a:t>と</a:t>
            </a:r>
            <a:r>
              <a:rPr lang="ja-JP" altLang="en-US" sz="3600" b="1" dirty="0">
                <a:solidFill>
                  <a:srgbClr val="FFC000"/>
                </a:solidFill>
                <a:latin typeface="+mn-ea"/>
              </a:rPr>
              <a:t>可能性</a:t>
            </a:r>
            <a:endParaRPr lang="en-US" altLang="ja-JP" sz="3600" b="1" dirty="0">
              <a:solidFill>
                <a:srgbClr val="FFC000"/>
              </a:solidFill>
              <a:latin typeface="+mn-ea"/>
            </a:endParaRPr>
          </a:p>
        </p:txBody>
      </p:sp>
      <p:sp>
        <p:nvSpPr>
          <p:cNvPr id="11" name="テキスト ボックス 10">
            <a:extLst>
              <a:ext uri="{FF2B5EF4-FFF2-40B4-BE49-F238E27FC236}">
                <a16:creationId xmlns:a16="http://schemas.microsoft.com/office/drawing/2014/main" id="{C9E71942-B958-DE90-A3CF-9725FE24A22D}"/>
              </a:ext>
            </a:extLst>
          </p:cNvPr>
          <p:cNvSpPr txBox="1"/>
          <p:nvPr/>
        </p:nvSpPr>
        <p:spPr>
          <a:xfrm>
            <a:off x="4931704" y="2272347"/>
            <a:ext cx="7077296" cy="925318"/>
          </a:xfrm>
          <a:prstGeom prst="rect">
            <a:avLst/>
          </a:prstGeom>
          <a:noFill/>
        </p:spPr>
        <p:txBody>
          <a:bodyPr wrap="square">
            <a:spAutoFit/>
          </a:bodyPr>
          <a:lstStyle/>
          <a:p>
            <a:pPr>
              <a:lnSpc>
                <a:spcPts val="2200"/>
              </a:lnSpc>
            </a:pPr>
            <a:r>
              <a:rPr lang="ja-JP" altLang="en-US" sz="1600" b="1" dirty="0">
                <a:solidFill>
                  <a:schemeClr val="bg1"/>
                </a:solidFill>
                <a:latin typeface="+mn-ea"/>
              </a:rPr>
              <a:t>インターネットの恩恵を普通に享受している我々は安易に「オンラインで学べないの？」となりますが、まだまだアジアの</a:t>
            </a:r>
            <a:r>
              <a:rPr lang="en-US" altLang="ja-JP" sz="1600" b="1" dirty="0">
                <a:solidFill>
                  <a:schemeClr val="bg1"/>
                </a:solidFill>
                <a:latin typeface="+mn-ea"/>
              </a:rPr>
              <a:t>local</a:t>
            </a:r>
            <a:r>
              <a:rPr lang="ja-JP" altLang="en-US" sz="1600" b="1" dirty="0">
                <a:solidFill>
                  <a:schemeClr val="bg1"/>
                </a:solidFill>
                <a:latin typeface="+mn-ea"/>
              </a:rPr>
              <a:t>ではインフラ問題が整備されていないのが現状です。</a:t>
            </a:r>
            <a:endParaRPr lang="en-US" altLang="ja-JP" sz="1600" b="1" dirty="0">
              <a:solidFill>
                <a:schemeClr val="bg1"/>
              </a:solidFill>
              <a:latin typeface="+mn-ea"/>
            </a:endParaRPr>
          </a:p>
        </p:txBody>
      </p:sp>
      <p:sp>
        <p:nvSpPr>
          <p:cNvPr id="14" name="テキスト ボックス 13">
            <a:extLst>
              <a:ext uri="{FF2B5EF4-FFF2-40B4-BE49-F238E27FC236}">
                <a16:creationId xmlns:a16="http://schemas.microsoft.com/office/drawing/2014/main" id="{7C57BC08-A735-A0A1-B774-B675100AE73A}"/>
              </a:ext>
            </a:extLst>
          </p:cNvPr>
          <p:cNvSpPr txBox="1"/>
          <p:nvPr/>
        </p:nvSpPr>
        <p:spPr>
          <a:xfrm>
            <a:off x="4931704" y="3275544"/>
            <a:ext cx="7000081" cy="643189"/>
          </a:xfrm>
          <a:prstGeom prst="rect">
            <a:avLst/>
          </a:prstGeom>
          <a:noFill/>
        </p:spPr>
        <p:txBody>
          <a:bodyPr wrap="square">
            <a:spAutoFit/>
          </a:bodyPr>
          <a:lstStyle/>
          <a:p>
            <a:pPr>
              <a:lnSpc>
                <a:spcPts val="2200"/>
              </a:lnSpc>
            </a:pPr>
            <a:r>
              <a:rPr lang="ja-JP" altLang="en-US" sz="1600" b="1" dirty="0">
                <a:solidFill>
                  <a:schemeClr val="bg1"/>
                </a:solidFill>
                <a:latin typeface="+mn-ea"/>
              </a:rPr>
              <a:t>しかし「スターリンク」などの普及が進めば、通信環境が未接続の </a:t>
            </a:r>
            <a:r>
              <a:rPr lang="en-US" altLang="ja-JP" sz="1600" b="1" dirty="0">
                <a:solidFill>
                  <a:schemeClr val="bg1"/>
                </a:solidFill>
                <a:latin typeface="+mn-ea"/>
              </a:rPr>
              <a:t>30 </a:t>
            </a:r>
            <a:r>
              <a:rPr lang="ja-JP" altLang="en-US" sz="1600" b="1" dirty="0">
                <a:solidFill>
                  <a:schemeClr val="bg1"/>
                </a:solidFill>
                <a:latin typeface="+mn-ea"/>
              </a:rPr>
              <a:t>億人には大きな可能性が訪れます。</a:t>
            </a:r>
            <a:endParaRPr lang="en-US" altLang="ja-JP" sz="1600" b="1" dirty="0">
              <a:solidFill>
                <a:schemeClr val="bg1"/>
              </a:solidFill>
              <a:latin typeface="+mn-ea"/>
            </a:endParaRPr>
          </a:p>
        </p:txBody>
      </p:sp>
      <p:sp>
        <p:nvSpPr>
          <p:cNvPr id="16" name="テキスト ボックス 15">
            <a:extLst>
              <a:ext uri="{FF2B5EF4-FFF2-40B4-BE49-F238E27FC236}">
                <a16:creationId xmlns:a16="http://schemas.microsoft.com/office/drawing/2014/main" id="{2B0EFBA1-3133-A517-ED0D-ADFE5CE8E7DC}"/>
              </a:ext>
            </a:extLst>
          </p:cNvPr>
          <p:cNvSpPr txBox="1"/>
          <p:nvPr/>
        </p:nvSpPr>
        <p:spPr>
          <a:xfrm>
            <a:off x="4925075" y="4034997"/>
            <a:ext cx="6890595" cy="2335960"/>
          </a:xfrm>
          <a:prstGeom prst="rect">
            <a:avLst/>
          </a:prstGeom>
          <a:noFill/>
        </p:spPr>
        <p:txBody>
          <a:bodyPr wrap="square">
            <a:spAutoFit/>
          </a:bodyPr>
          <a:lstStyle/>
          <a:p>
            <a:pPr>
              <a:lnSpc>
                <a:spcPts val="2200"/>
              </a:lnSpc>
            </a:pPr>
            <a:r>
              <a:rPr lang="ja-JP" altLang="en-US" sz="1600" b="1" dirty="0">
                <a:solidFill>
                  <a:schemeClr val="bg1"/>
                </a:solidFill>
                <a:latin typeface="+mn-ea"/>
              </a:rPr>
              <a:t>これからの教育は「どの学校に行くか」ではなく「どの先生に学ぶか」</a:t>
            </a:r>
            <a:endParaRPr lang="en-US" altLang="ja-JP" sz="1600" b="1" dirty="0">
              <a:solidFill>
                <a:schemeClr val="bg1"/>
              </a:solidFill>
              <a:latin typeface="+mn-ea"/>
            </a:endParaRPr>
          </a:p>
          <a:p>
            <a:pPr>
              <a:lnSpc>
                <a:spcPts val="2200"/>
              </a:lnSpc>
            </a:pPr>
            <a:r>
              <a:rPr lang="en-US" altLang="ja-JP" sz="1600" b="1" dirty="0">
                <a:solidFill>
                  <a:schemeClr val="bg1"/>
                </a:solidFill>
                <a:latin typeface="+mn-ea"/>
              </a:rPr>
              <a:t>TEACH ME</a:t>
            </a:r>
            <a:r>
              <a:rPr lang="ja-JP" altLang="en-US" sz="1600" b="1" dirty="0">
                <a:solidFill>
                  <a:schemeClr val="bg1"/>
                </a:solidFill>
                <a:latin typeface="+mn-ea"/>
              </a:rPr>
              <a:t>は、この地球上のどこにいても、あるいは学校に行くことができなくても、パソコンやスマホさえあれば、世界中のあらゆるジャンルの講師たちから、オンラインで好きな授業を受けることができる。</a:t>
            </a:r>
            <a:endParaRPr lang="en-US" altLang="ja-JP" sz="1600" b="1" dirty="0">
              <a:solidFill>
                <a:schemeClr val="bg1"/>
              </a:solidFill>
              <a:latin typeface="+mn-ea"/>
            </a:endParaRPr>
          </a:p>
          <a:p>
            <a:pPr>
              <a:lnSpc>
                <a:spcPts val="2200"/>
              </a:lnSpc>
            </a:pPr>
            <a:endParaRPr lang="en-US" altLang="ja-JP" sz="1600" b="1" dirty="0">
              <a:solidFill>
                <a:schemeClr val="bg1"/>
              </a:solidFill>
              <a:latin typeface="+mn-ea"/>
            </a:endParaRPr>
          </a:p>
          <a:p>
            <a:pPr>
              <a:lnSpc>
                <a:spcPts val="2200"/>
              </a:lnSpc>
            </a:pPr>
            <a:r>
              <a:rPr lang="en-US" altLang="ja-JP" sz="1600" b="1" dirty="0">
                <a:solidFill>
                  <a:schemeClr val="bg1"/>
                </a:solidFill>
                <a:latin typeface="+mn-ea"/>
              </a:rPr>
              <a:t>TEACH ME</a:t>
            </a:r>
            <a:r>
              <a:rPr lang="ja-JP" altLang="en-US" sz="1600" b="1" dirty="0">
                <a:solidFill>
                  <a:schemeClr val="bg1"/>
                </a:solidFill>
                <a:latin typeface="+mn-ea"/>
              </a:rPr>
              <a:t>は、人生を変えたい世界中の学習者を支え、</a:t>
            </a:r>
            <a:endParaRPr lang="en-US" altLang="ja-JP" sz="1600" b="1" dirty="0">
              <a:solidFill>
                <a:schemeClr val="bg1"/>
              </a:solidFill>
              <a:latin typeface="+mn-ea"/>
            </a:endParaRPr>
          </a:p>
          <a:p>
            <a:pPr>
              <a:lnSpc>
                <a:spcPts val="2200"/>
              </a:lnSpc>
            </a:pPr>
            <a:r>
              <a:rPr lang="ja-JP" altLang="en-US" sz="1600" b="1" dirty="0">
                <a:solidFill>
                  <a:schemeClr val="bg1"/>
                </a:solidFill>
                <a:latin typeface="+mn-ea"/>
              </a:rPr>
              <a:t>教育に革命を起こします。</a:t>
            </a:r>
            <a:endParaRPr lang="en-US" altLang="ja-JP" sz="1600" b="1" dirty="0">
              <a:solidFill>
                <a:schemeClr val="bg1"/>
              </a:solidFill>
              <a:latin typeface="+mn-ea"/>
            </a:endParaRPr>
          </a:p>
          <a:p>
            <a:pPr>
              <a:lnSpc>
                <a:spcPts val="2200"/>
              </a:lnSpc>
            </a:pPr>
            <a:endParaRPr lang="en-US" altLang="ja-JP" sz="1600" b="1" dirty="0">
              <a:solidFill>
                <a:schemeClr val="bg1"/>
              </a:solidFill>
              <a:latin typeface="+mn-ea"/>
            </a:endParaRPr>
          </a:p>
        </p:txBody>
      </p:sp>
      <p:sp>
        <p:nvSpPr>
          <p:cNvPr id="19" name="テキスト ボックス 18">
            <a:extLst>
              <a:ext uri="{FF2B5EF4-FFF2-40B4-BE49-F238E27FC236}">
                <a16:creationId xmlns:a16="http://schemas.microsoft.com/office/drawing/2014/main" id="{1FBE3639-0847-B29F-B0E9-0900B92B2FCA}"/>
              </a:ext>
            </a:extLst>
          </p:cNvPr>
          <p:cNvSpPr txBox="1"/>
          <p:nvPr/>
        </p:nvSpPr>
        <p:spPr>
          <a:xfrm>
            <a:off x="4925075" y="1088833"/>
            <a:ext cx="7077296" cy="1080680"/>
          </a:xfrm>
          <a:prstGeom prst="rect">
            <a:avLst/>
          </a:prstGeom>
          <a:noFill/>
        </p:spPr>
        <p:txBody>
          <a:bodyPr wrap="square">
            <a:spAutoFit/>
          </a:bodyPr>
          <a:lstStyle/>
          <a:p>
            <a:pPr>
              <a:lnSpc>
                <a:spcPts val="2600"/>
              </a:lnSpc>
            </a:pPr>
            <a:r>
              <a:rPr lang="ja-JP" altLang="en-US" sz="2000" b="1" dirty="0">
                <a:solidFill>
                  <a:schemeClr val="bg1"/>
                </a:solidFill>
                <a:latin typeface="+mn-ea"/>
              </a:rPr>
              <a:t>東南アジアでの面接。</a:t>
            </a:r>
            <a:r>
              <a:rPr lang="en-US" altLang="ja-JP" sz="2000" b="1" dirty="0">
                <a:solidFill>
                  <a:schemeClr val="bg1"/>
                </a:solidFill>
                <a:latin typeface="+mn-ea"/>
              </a:rPr>
              <a:t>12</a:t>
            </a:r>
            <a:r>
              <a:rPr lang="ja-JP" altLang="en-US" sz="2000" b="1" dirty="0">
                <a:solidFill>
                  <a:schemeClr val="bg1"/>
                </a:solidFill>
                <a:latin typeface="+mn-ea"/>
              </a:rPr>
              <a:t>時間かけて首都にしかない</a:t>
            </a:r>
            <a:endParaRPr lang="en-US" altLang="ja-JP" sz="2000" b="1" dirty="0">
              <a:solidFill>
                <a:schemeClr val="bg1"/>
              </a:solidFill>
              <a:latin typeface="+mn-ea"/>
            </a:endParaRPr>
          </a:p>
          <a:p>
            <a:pPr>
              <a:lnSpc>
                <a:spcPts val="2600"/>
              </a:lnSpc>
            </a:pPr>
            <a:r>
              <a:rPr lang="ja-JP" altLang="en-US" sz="2000" b="1" dirty="0">
                <a:solidFill>
                  <a:schemeClr val="bg1"/>
                </a:solidFill>
                <a:latin typeface="+mn-ea"/>
              </a:rPr>
              <a:t>日本語学校に通学している女性がいました。</a:t>
            </a:r>
            <a:endParaRPr lang="en-US" altLang="ja-JP" sz="2000" b="1" dirty="0">
              <a:solidFill>
                <a:schemeClr val="bg1"/>
              </a:solidFill>
              <a:latin typeface="+mn-ea"/>
            </a:endParaRPr>
          </a:p>
          <a:p>
            <a:pPr>
              <a:lnSpc>
                <a:spcPts val="2600"/>
              </a:lnSpc>
            </a:pPr>
            <a:r>
              <a:rPr lang="ja-JP" altLang="en-US" sz="2000" b="1" dirty="0">
                <a:solidFill>
                  <a:schemeClr val="bg1"/>
                </a:solidFill>
                <a:latin typeface="+mn-ea"/>
              </a:rPr>
              <a:t>兄弟を養うため、日本語を覚え、日本を目指すとのこと。</a:t>
            </a:r>
            <a:endParaRPr lang="en-US" altLang="ja-JP" sz="2000" b="1" dirty="0">
              <a:solidFill>
                <a:schemeClr val="bg1"/>
              </a:solidFill>
              <a:latin typeface="+mn-ea"/>
            </a:endParaRPr>
          </a:p>
        </p:txBody>
      </p:sp>
      <p:grpSp>
        <p:nvGrpSpPr>
          <p:cNvPr id="7" name="グループ化 6">
            <a:extLst>
              <a:ext uri="{FF2B5EF4-FFF2-40B4-BE49-F238E27FC236}">
                <a16:creationId xmlns:a16="http://schemas.microsoft.com/office/drawing/2014/main" id="{EFDC07EE-05C7-011F-AED5-79B1FAA997B8}"/>
              </a:ext>
            </a:extLst>
          </p:cNvPr>
          <p:cNvGrpSpPr/>
          <p:nvPr/>
        </p:nvGrpSpPr>
        <p:grpSpPr>
          <a:xfrm>
            <a:off x="232329" y="3204000"/>
            <a:ext cx="4333826" cy="1178272"/>
            <a:chOff x="228122" y="3224671"/>
            <a:chExt cx="4333826" cy="1178272"/>
          </a:xfrm>
        </p:grpSpPr>
        <p:sp>
          <p:nvSpPr>
            <p:cNvPr id="12" name="テキスト ボックス 11">
              <a:extLst>
                <a:ext uri="{FF2B5EF4-FFF2-40B4-BE49-F238E27FC236}">
                  <a16:creationId xmlns:a16="http://schemas.microsoft.com/office/drawing/2014/main" id="{9D28C5F9-FB21-4413-9CF2-C9A9AFB91942}"/>
                </a:ext>
              </a:extLst>
            </p:cNvPr>
            <p:cNvSpPr txBox="1"/>
            <p:nvPr/>
          </p:nvSpPr>
          <p:spPr>
            <a:xfrm>
              <a:off x="260216" y="4002833"/>
              <a:ext cx="4298455" cy="400110"/>
            </a:xfrm>
            <a:prstGeom prst="rect">
              <a:avLst/>
            </a:prstGeom>
            <a:noFill/>
          </p:spPr>
          <p:txBody>
            <a:bodyPr wrap="square">
              <a:spAutoFit/>
            </a:bodyPr>
            <a:lstStyle/>
            <a:p>
              <a:pPr algn="ctr"/>
              <a:r>
                <a:rPr lang="en-US" altLang="ja-JP" sz="2000" b="1" dirty="0">
                  <a:solidFill>
                    <a:schemeClr val="bg1"/>
                  </a:solidFill>
                </a:rPr>
                <a:t>Background</a:t>
              </a:r>
            </a:p>
          </p:txBody>
        </p:sp>
        <p:sp>
          <p:nvSpPr>
            <p:cNvPr id="18" name="テキスト ボックス 17">
              <a:extLst>
                <a:ext uri="{FF2B5EF4-FFF2-40B4-BE49-F238E27FC236}">
                  <a16:creationId xmlns:a16="http://schemas.microsoft.com/office/drawing/2014/main" id="{ED5CBC75-2F66-DC63-5910-2C9560AEF644}"/>
                </a:ext>
              </a:extLst>
            </p:cNvPr>
            <p:cNvSpPr txBox="1"/>
            <p:nvPr/>
          </p:nvSpPr>
          <p:spPr>
            <a:xfrm>
              <a:off x="228122" y="3224671"/>
              <a:ext cx="4333826" cy="830997"/>
            </a:xfrm>
            <a:prstGeom prst="rect">
              <a:avLst/>
            </a:prstGeom>
            <a:noFill/>
          </p:spPr>
          <p:txBody>
            <a:bodyPr wrap="square">
              <a:spAutoFit/>
            </a:bodyPr>
            <a:lstStyle/>
            <a:p>
              <a:pPr algn="ctr"/>
              <a:r>
                <a:rPr lang="ja-JP" altLang="en-US" sz="4800" b="1" dirty="0">
                  <a:solidFill>
                    <a:schemeClr val="bg1"/>
                  </a:solidFill>
                  <a:latin typeface="+mn-ea"/>
                </a:rPr>
                <a:t>開設の背景</a:t>
              </a:r>
              <a:r>
                <a:rPr lang="en-US" altLang="ja-JP" sz="4800" b="1" dirty="0">
                  <a:solidFill>
                    <a:schemeClr val="bg1"/>
                  </a:solidFill>
                  <a:latin typeface="+mn-ea"/>
                </a:rPr>
                <a:t> </a:t>
              </a:r>
              <a:endParaRPr lang="ja-JP" altLang="en-US" sz="4800" b="1" dirty="0">
                <a:solidFill>
                  <a:schemeClr val="bg1"/>
                </a:solidFill>
                <a:latin typeface="+mn-ea"/>
              </a:endParaRPr>
            </a:p>
          </p:txBody>
        </p:sp>
      </p:grpSp>
      <p:grpSp>
        <p:nvGrpSpPr>
          <p:cNvPr id="2" name="グループ化 1">
            <a:extLst>
              <a:ext uri="{FF2B5EF4-FFF2-40B4-BE49-F238E27FC236}">
                <a16:creationId xmlns:a16="http://schemas.microsoft.com/office/drawing/2014/main" id="{88182509-E56D-DD45-3AC9-E9E711D21EBB}"/>
              </a:ext>
            </a:extLst>
          </p:cNvPr>
          <p:cNvGrpSpPr/>
          <p:nvPr/>
        </p:nvGrpSpPr>
        <p:grpSpPr>
          <a:xfrm>
            <a:off x="1887648" y="2088000"/>
            <a:ext cx="1000610" cy="1000610"/>
            <a:chOff x="1867112" y="1763487"/>
            <a:chExt cx="1000610" cy="1000610"/>
          </a:xfrm>
        </p:grpSpPr>
        <p:sp>
          <p:nvSpPr>
            <p:cNvPr id="4" name="楕円 3">
              <a:extLst>
                <a:ext uri="{FF2B5EF4-FFF2-40B4-BE49-F238E27FC236}">
                  <a16:creationId xmlns:a16="http://schemas.microsoft.com/office/drawing/2014/main" id="{FE51FBBF-0757-6F9D-CC7D-559D020A5215}"/>
                </a:ext>
              </a:extLst>
            </p:cNvPr>
            <p:cNvSpPr/>
            <p:nvPr/>
          </p:nvSpPr>
          <p:spPr>
            <a:xfrm>
              <a:off x="1867112" y="1763487"/>
              <a:ext cx="1000610" cy="1000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descr="アイコン&#10;&#10;自動的に生成された説明">
              <a:extLst>
                <a:ext uri="{FF2B5EF4-FFF2-40B4-BE49-F238E27FC236}">
                  <a16:creationId xmlns:a16="http://schemas.microsoft.com/office/drawing/2014/main" id="{8B66A4B8-9D4C-0B89-E156-82AFE94537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7343" y="1921792"/>
              <a:ext cx="684000" cy="684000"/>
            </a:xfrm>
            <a:prstGeom prst="rect">
              <a:avLst/>
            </a:prstGeom>
          </p:spPr>
        </p:pic>
      </p:grpSp>
    </p:spTree>
    <p:extLst>
      <p:ext uri="{BB962C8B-B14F-4D97-AF65-F5344CB8AC3E}">
        <p14:creationId xmlns:p14="http://schemas.microsoft.com/office/powerpoint/2010/main" val="93711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字幕 2">
            <a:extLst>
              <a:ext uri="{FF2B5EF4-FFF2-40B4-BE49-F238E27FC236}">
                <a16:creationId xmlns:a16="http://schemas.microsoft.com/office/drawing/2014/main" id="{63BED1F1-FF0A-0D3D-5828-576734D7B307}"/>
              </a:ext>
            </a:extLst>
          </p:cNvPr>
          <p:cNvSpPr txBox="1">
            <a:spLocks/>
          </p:cNvSpPr>
          <p:nvPr/>
        </p:nvSpPr>
        <p:spPr>
          <a:xfrm>
            <a:off x="5083552" y="490971"/>
            <a:ext cx="7116314" cy="246940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6000"/>
              </a:lnSpc>
              <a:spcBef>
                <a:spcPts val="0"/>
              </a:spcBef>
              <a:buNone/>
            </a:pPr>
            <a:r>
              <a:rPr lang="en-US" altLang="ja-JP" sz="4000" b="1" dirty="0">
                <a:latin typeface="+mn-ea"/>
              </a:rPr>
              <a:t>TEACH ME</a:t>
            </a:r>
            <a:r>
              <a:rPr lang="ja-JP" altLang="en-US" sz="4000" b="1" dirty="0">
                <a:latin typeface="+mn-ea"/>
              </a:rPr>
              <a:t>は、</a:t>
            </a:r>
            <a:endParaRPr lang="en-US" altLang="ja-JP" sz="4000" b="1" dirty="0">
              <a:latin typeface="+mn-ea"/>
            </a:endParaRPr>
          </a:p>
          <a:p>
            <a:pPr marL="0" indent="0">
              <a:lnSpc>
                <a:spcPts val="6000"/>
              </a:lnSpc>
              <a:spcBef>
                <a:spcPts val="0"/>
              </a:spcBef>
              <a:buNone/>
            </a:pPr>
            <a:r>
              <a:rPr lang="ja-JP" altLang="en-US" sz="4000" b="1" dirty="0">
                <a:solidFill>
                  <a:srgbClr val="FFC000"/>
                </a:solidFill>
                <a:latin typeface="+mn-ea"/>
              </a:rPr>
              <a:t>学びたい</a:t>
            </a:r>
            <a:r>
              <a:rPr lang="ja-JP" altLang="en-US" sz="4000" b="1" dirty="0">
                <a:latin typeface="+mn-ea"/>
              </a:rPr>
              <a:t>と</a:t>
            </a:r>
            <a:r>
              <a:rPr lang="ja-JP" altLang="en-US" sz="4000" b="1" dirty="0">
                <a:solidFill>
                  <a:srgbClr val="FFC000"/>
                </a:solidFill>
                <a:latin typeface="+mn-ea"/>
              </a:rPr>
              <a:t>教えたい</a:t>
            </a:r>
            <a:r>
              <a:rPr lang="ja-JP" altLang="en-US" sz="4000" b="1" dirty="0">
                <a:latin typeface="+mn-ea"/>
              </a:rPr>
              <a:t>を</a:t>
            </a:r>
            <a:r>
              <a:rPr lang="ja-JP" altLang="en-US" sz="4000" b="1" dirty="0">
                <a:solidFill>
                  <a:srgbClr val="E61412"/>
                </a:solidFill>
                <a:latin typeface="+mn-ea"/>
              </a:rPr>
              <a:t>つなぐ</a:t>
            </a:r>
            <a:endParaRPr lang="en-US" altLang="ja-JP" sz="4000" b="1" dirty="0">
              <a:solidFill>
                <a:srgbClr val="E61412"/>
              </a:solidFill>
              <a:latin typeface="+mn-ea"/>
            </a:endParaRPr>
          </a:p>
          <a:p>
            <a:pPr marL="0" indent="0">
              <a:lnSpc>
                <a:spcPts val="6000"/>
              </a:lnSpc>
              <a:spcBef>
                <a:spcPts val="0"/>
              </a:spcBef>
              <a:buNone/>
            </a:pPr>
            <a:r>
              <a:rPr lang="en-US" altLang="ja-JP" sz="4000" b="1" dirty="0">
                <a:latin typeface="+mn-ea"/>
              </a:rPr>
              <a:t>Global</a:t>
            </a:r>
            <a:r>
              <a:rPr lang="ja-JP" altLang="en-US" sz="4000" b="1" dirty="0">
                <a:latin typeface="+mn-ea"/>
              </a:rPr>
              <a:t> </a:t>
            </a:r>
            <a:r>
              <a:rPr lang="en-US" altLang="ja-JP" sz="4000" b="1" dirty="0">
                <a:latin typeface="+mn-ea"/>
              </a:rPr>
              <a:t>Platform</a:t>
            </a:r>
            <a:r>
              <a:rPr lang="ja-JP" altLang="en-US" sz="4000" b="1" dirty="0">
                <a:latin typeface="+mn-ea"/>
              </a:rPr>
              <a:t>です。</a:t>
            </a:r>
            <a:endParaRPr lang="en-US" altLang="ja-JP" sz="4000" b="1" dirty="0">
              <a:latin typeface="+mn-ea"/>
            </a:endParaRPr>
          </a:p>
        </p:txBody>
      </p:sp>
      <p:grpSp>
        <p:nvGrpSpPr>
          <p:cNvPr id="18" name="グループ化 17">
            <a:extLst>
              <a:ext uri="{FF2B5EF4-FFF2-40B4-BE49-F238E27FC236}">
                <a16:creationId xmlns:a16="http://schemas.microsoft.com/office/drawing/2014/main" id="{8644B0B6-42BD-358F-F1AE-108574E6E231}"/>
              </a:ext>
            </a:extLst>
          </p:cNvPr>
          <p:cNvGrpSpPr/>
          <p:nvPr/>
        </p:nvGrpSpPr>
        <p:grpSpPr>
          <a:xfrm>
            <a:off x="124329" y="3204000"/>
            <a:ext cx="4535001" cy="1645280"/>
            <a:chOff x="156612" y="2410095"/>
            <a:chExt cx="4535001" cy="1645280"/>
          </a:xfrm>
        </p:grpSpPr>
        <p:sp>
          <p:nvSpPr>
            <p:cNvPr id="9" name="テキスト ボックス 8">
              <a:extLst>
                <a:ext uri="{FF2B5EF4-FFF2-40B4-BE49-F238E27FC236}">
                  <a16:creationId xmlns:a16="http://schemas.microsoft.com/office/drawing/2014/main" id="{6743805F-DA70-4D18-7330-25D677DEAA28}"/>
                </a:ext>
              </a:extLst>
            </p:cNvPr>
            <p:cNvSpPr txBox="1"/>
            <p:nvPr/>
          </p:nvSpPr>
          <p:spPr>
            <a:xfrm>
              <a:off x="156612" y="2410095"/>
              <a:ext cx="4535001" cy="1385957"/>
            </a:xfrm>
            <a:prstGeom prst="rect">
              <a:avLst/>
            </a:prstGeom>
            <a:noFill/>
          </p:spPr>
          <p:txBody>
            <a:bodyPr wrap="square">
              <a:spAutoFit/>
            </a:bodyPr>
            <a:lstStyle/>
            <a:p>
              <a:pPr algn="ctr">
                <a:lnSpc>
                  <a:spcPts val="5000"/>
                </a:lnSpc>
              </a:pPr>
              <a:r>
                <a:rPr lang="en-US" altLang="ja-JP" sz="4800" b="1" dirty="0">
                  <a:solidFill>
                    <a:schemeClr val="bg1"/>
                  </a:solidFill>
                  <a:latin typeface="+mn-ea"/>
                </a:rPr>
                <a:t>TEACH ME</a:t>
              </a:r>
            </a:p>
            <a:p>
              <a:pPr algn="ctr">
                <a:lnSpc>
                  <a:spcPts val="5000"/>
                </a:lnSpc>
              </a:pPr>
              <a:r>
                <a:rPr lang="ja-JP" altLang="en-US" sz="4800" b="1" dirty="0">
                  <a:solidFill>
                    <a:schemeClr val="bg1"/>
                  </a:solidFill>
                  <a:latin typeface="+mn-ea"/>
                </a:rPr>
                <a:t>とは</a:t>
              </a:r>
              <a:endParaRPr lang="en-US" altLang="ja-JP" sz="4800" b="1" dirty="0">
                <a:solidFill>
                  <a:schemeClr val="bg1"/>
                </a:solidFill>
                <a:latin typeface="+mn-ea"/>
              </a:endParaRPr>
            </a:p>
          </p:txBody>
        </p:sp>
        <p:sp>
          <p:nvSpPr>
            <p:cNvPr id="2" name="テキスト ボックス 1">
              <a:extLst>
                <a:ext uri="{FF2B5EF4-FFF2-40B4-BE49-F238E27FC236}">
                  <a16:creationId xmlns:a16="http://schemas.microsoft.com/office/drawing/2014/main" id="{800DA1A4-FCDA-6C95-3AB1-85D09869FBEC}"/>
                </a:ext>
              </a:extLst>
            </p:cNvPr>
            <p:cNvSpPr txBox="1"/>
            <p:nvPr/>
          </p:nvSpPr>
          <p:spPr>
            <a:xfrm>
              <a:off x="260216" y="3655265"/>
              <a:ext cx="4298455" cy="400110"/>
            </a:xfrm>
            <a:prstGeom prst="rect">
              <a:avLst/>
            </a:prstGeom>
            <a:noFill/>
          </p:spPr>
          <p:txBody>
            <a:bodyPr wrap="square">
              <a:spAutoFit/>
            </a:bodyPr>
            <a:lstStyle/>
            <a:p>
              <a:pPr algn="ctr"/>
              <a:r>
                <a:rPr lang="en-US" altLang="ja-JP" sz="2000" b="1" dirty="0">
                  <a:solidFill>
                    <a:schemeClr val="bg1"/>
                  </a:solidFill>
                </a:rPr>
                <a:t>Service</a:t>
              </a:r>
            </a:p>
          </p:txBody>
        </p:sp>
      </p:grpSp>
      <p:grpSp>
        <p:nvGrpSpPr>
          <p:cNvPr id="3" name="グループ化 2">
            <a:extLst>
              <a:ext uri="{FF2B5EF4-FFF2-40B4-BE49-F238E27FC236}">
                <a16:creationId xmlns:a16="http://schemas.microsoft.com/office/drawing/2014/main" id="{01003056-8CB0-A175-15F2-9EE3D0A0B6DD}"/>
              </a:ext>
            </a:extLst>
          </p:cNvPr>
          <p:cNvGrpSpPr/>
          <p:nvPr/>
        </p:nvGrpSpPr>
        <p:grpSpPr>
          <a:xfrm>
            <a:off x="1886400" y="2088000"/>
            <a:ext cx="1000610" cy="1000610"/>
            <a:chOff x="1867112" y="1763487"/>
            <a:chExt cx="1000610" cy="1000610"/>
          </a:xfrm>
        </p:grpSpPr>
        <p:sp>
          <p:nvSpPr>
            <p:cNvPr id="4" name="楕円 3">
              <a:extLst>
                <a:ext uri="{FF2B5EF4-FFF2-40B4-BE49-F238E27FC236}">
                  <a16:creationId xmlns:a16="http://schemas.microsoft.com/office/drawing/2014/main" id="{D653B58B-096E-2441-1834-C12060F0A218}"/>
                </a:ext>
              </a:extLst>
            </p:cNvPr>
            <p:cNvSpPr/>
            <p:nvPr/>
          </p:nvSpPr>
          <p:spPr>
            <a:xfrm>
              <a:off x="1867112" y="1763487"/>
              <a:ext cx="1000610" cy="1000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descr="アイコン&#10;&#10;自動的に生成された説明">
              <a:extLst>
                <a:ext uri="{FF2B5EF4-FFF2-40B4-BE49-F238E27FC236}">
                  <a16:creationId xmlns:a16="http://schemas.microsoft.com/office/drawing/2014/main" id="{F2C61EB0-842E-F1FD-3179-A829C5CEA1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7746" y="1974121"/>
              <a:ext cx="576000" cy="576000"/>
            </a:xfrm>
            <a:prstGeom prst="rect">
              <a:avLst/>
            </a:prstGeom>
          </p:spPr>
        </p:pic>
      </p:grpSp>
      <p:grpSp>
        <p:nvGrpSpPr>
          <p:cNvPr id="6" name="グループ化 5">
            <a:extLst>
              <a:ext uri="{FF2B5EF4-FFF2-40B4-BE49-F238E27FC236}">
                <a16:creationId xmlns:a16="http://schemas.microsoft.com/office/drawing/2014/main" id="{0169EA46-4615-9C7D-56E6-464F3A40A9BD}"/>
              </a:ext>
            </a:extLst>
          </p:cNvPr>
          <p:cNvGrpSpPr/>
          <p:nvPr/>
        </p:nvGrpSpPr>
        <p:grpSpPr>
          <a:xfrm>
            <a:off x="5137975" y="2887040"/>
            <a:ext cx="2457922" cy="3499638"/>
            <a:chOff x="5137975" y="2740079"/>
            <a:chExt cx="2457922" cy="3499638"/>
          </a:xfrm>
        </p:grpSpPr>
        <p:pic>
          <p:nvPicPr>
            <p:cNvPr id="8" name="図 7" descr="人, 屋内, ノートパソコン, 持つ が含まれている画像&#10;&#10;自動的に生成された説明">
              <a:extLst>
                <a:ext uri="{FF2B5EF4-FFF2-40B4-BE49-F238E27FC236}">
                  <a16:creationId xmlns:a16="http://schemas.microsoft.com/office/drawing/2014/main" id="{6F283B23-B4FB-EC80-1DB6-20E0E0B083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7975" y="2828980"/>
              <a:ext cx="2435280" cy="3410737"/>
            </a:xfrm>
            <a:prstGeom prst="rect">
              <a:avLst/>
            </a:prstGeom>
          </p:spPr>
        </p:pic>
        <p:grpSp>
          <p:nvGrpSpPr>
            <p:cNvPr id="10" name="グループ化 9">
              <a:extLst>
                <a:ext uri="{FF2B5EF4-FFF2-40B4-BE49-F238E27FC236}">
                  <a16:creationId xmlns:a16="http://schemas.microsoft.com/office/drawing/2014/main" id="{59F3718B-5B84-7C8D-2DB7-1662F61DE568}"/>
                </a:ext>
              </a:extLst>
            </p:cNvPr>
            <p:cNvGrpSpPr/>
            <p:nvPr/>
          </p:nvGrpSpPr>
          <p:grpSpPr>
            <a:xfrm>
              <a:off x="6680895" y="2740079"/>
              <a:ext cx="915002" cy="754672"/>
              <a:chOff x="6712676" y="2661303"/>
              <a:chExt cx="915002" cy="754672"/>
            </a:xfrm>
          </p:grpSpPr>
          <p:grpSp>
            <p:nvGrpSpPr>
              <p:cNvPr id="11" name="グループ化 10">
                <a:extLst>
                  <a:ext uri="{FF2B5EF4-FFF2-40B4-BE49-F238E27FC236}">
                    <a16:creationId xmlns:a16="http://schemas.microsoft.com/office/drawing/2014/main" id="{5A6889D4-F84A-827F-9381-8A1EB16BD8D8}"/>
                  </a:ext>
                </a:extLst>
              </p:cNvPr>
              <p:cNvGrpSpPr/>
              <p:nvPr/>
            </p:nvGrpSpPr>
            <p:grpSpPr>
              <a:xfrm>
                <a:off x="6798129" y="2661303"/>
                <a:ext cx="718528" cy="754672"/>
                <a:chOff x="12633123" y="2492485"/>
                <a:chExt cx="718528" cy="754672"/>
              </a:xfrm>
              <a:solidFill>
                <a:srgbClr val="FFC000"/>
              </a:solidFill>
            </p:grpSpPr>
            <p:sp>
              <p:nvSpPr>
                <p:cNvPr id="13" name="楕円 12">
                  <a:extLst>
                    <a:ext uri="{FF2B5EF4-FFF2-40B4-BE49-F238E27FC236}">
                      <a16:creationId xmlns:a16="http://schemas.microsoft.com/office/drawing/2014/main" id="{737A24F7-D4CD-2635-4F65-0465E7631D9C}"/>
                    </a:ext>
                  </a:extLst>
                </p:cNvPr>
                <p:cNvSpPr/>
                <p:nvPr/>
              </p:nvSpPr>
              <p:spPr>
                <a:xfrm>
                  <a:off x="12633123" y="2492485"/>
                  <a:ext cx="718528" cy="6078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二等辺三角形 13">
                  <a:extLst>
                    <a:ext uri="{FF2B5EF4-FFF2-40B4-BE49-F238E27FC236}">
                      <a16:creationId xmlns:a16="http://schemas.microsoft.com/office/drawing/2014/main" id="{F8914DC9-42FE-C30C-45CB-FDA8A6E66E33}"/>
                    </a:ext>
                  </a:extLst>
                </p:cNvPr>
                <p:cNvSpPr/>
                <p:nvPr/>
              </p:nvSpPr>
              <p:spPr>
                <a:xfrm rot="12867783">
                  <a:off x="12849010" y="2980251"/>
                  <a:ext cx="153035" cy="26690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 name="字幕 2">
                <a:extLst>
                  <a:ext uri="{FF2B5EF4-FFF2-40B4-BE49-F238E27FC236}">
                    <a16:creationId xmlns:a16="http://schemas.microsoft.com/office/drawing/2014/main" id="{7F4DC239-20C6-2423-FF77-452FFB870672}"/>
                  </a:ext>
                </a:extLst>
              </p:cNvPr>
              <p:cNvSpPr txBox="1">
                <a:spLocks/>
              </p:cNvSpPr>
              <p:nvPr/>
            </p:nvSpPr>
            <p:spPr>
              <a:xfrm>
                <a:off x="6712676" y="2841299"/>
                <a:ext cx="915002" cy="30481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00000"/>
                  </a:lnSpc>
                  <a:spcBef>
                    <a:spcPts val="0"/>
                  </a:spcBef>
                  <a:buNone/>
                </a:pPr>
                <a:r>
                  <a:rPr lang="ja-JP" altLang="en-US" sz="1200" b="1" dirty="0">
                    <a:solidFill>
                      <a:schemeClr val="bg1"/>
                    </a:solidFill>
                    <a:latin typeface="+mn-ea"/>
                  </a:rPr>
                  <a:t>学びたい</a:t>
                </a:r>
                <a:endParaRPr lang="en-US" altLang="ja-JP" sz="1200" b="1" dirty="0">
                  <a:solidFill>
                    <a:schemeClr val="bg1"/>
                  </a:solidFill>
                  <a:latin typeface="+mn-ea"/>
                </a:endParaRPr>
              </a:p>
            </p:txBody>
          </p:sp>
        </p:grpSp>
      </p:grpSp>
      <p:grpSp>
        <p:nvGrpSpPr>
          <p:cNvPr id="15" name="グループ化 14">
            <a:extLst>
              <a:ext uri="{FF2B5EF4-FFF2-40B4-BE49-F238E27FC236}">
                <a16:creationId xmlns:a16="http://schemas.microsoft.com/office/drawing/2014/main" id="{166459C3-3A0F-F3B2-1540-0A289E6D093B}"/>
              </a:ext>
            </a:extLst>
          </p:cNvPr>
          <p:cNvGrpSpPr/>
          <p:nvPr/>
        </p:nvGrpSpPr>
        <p:grpSpPr>
          <a:xfrm>
            <a:off x="6749747" y="2974695"/>
            <a:ext cx="3444374" cy="3444374"/>
            <a:chOff x="6749747" y="2827734"/>
            <a:chExt cx="3444374" cy="3444374"/>
          </a:xfrm>
        </p:grpSpPr>
        <p:pic>
          <p:nvPicPr>
            <p:cNvPr id="16" name="図 15" descr="アイコン&#10;&#10;自動的に生成された説明">
              <a:extLst>
                <a:ext uri="{FF2B5EF4-FFF2-40B4-BE49-F238E27FC236}">
                  <a16:creationId xmlns:a16="http://schemas.microsoft.com/office/drawing/2014/main" id="{11315F5D-E008-EEF4-4206-DF91C43DC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49747" y="2827734"/>
              <a:ext cx="3444374" cy="3444374"/>
            </a:xfrm>
            <a:prstGeom prst="rect">
              <a:avLst/>
            </a:prstGeom>
          </p:spPr>
        </p:pic>
        <p:sp>
          <p:nvSpPr>
            <p:cNvPr id="17" name="テキスト ボックス 16">
              <a:extLst>
                <a:ext uri="{FF2B5EF4-FFF2-40B4-BE49-F238E27FC236}">
                  <a16:creationId xmlns:a16="http://schemas.microsoft.com/office/drawing/2014/main" id="{F4974303-4EC0-9D7C-08DE-9EEE75328612}"/>
                </a:ext>
              </a:extLst>
            </p:cNvPr>
            <p:cNvSpPr txBox="1"/>
            <p:nvPr/>
          </p:nvSpPr>
          <p:spPr>
            <a:xfrm>
              <a:off x="7443936" y="4286419"/>
              <a:ext cx="2180076" cy="349006"/>
            </a:xfrm>
            <a:prstGeom prst="rect">
              <a:avLst/>
            </a:prstGeom>
            <a:noFill/>
          </p:spPr>
          <p:txBody>
            <a:bodyPr wrap="square">
              <a:spAutoFit/>
            </a:bodyPr>
            <a:lstStyle/>
            <a:p>
              <a:pPr algn="ctr">
                <a:lnSpc>
                  <a:spcPts val="2000"/>
                </a:lnSpc>
              </a:pPr>
              <a:r>
                <a:rPr lang="en-US" altLang="ja-JP" sz="1600" b="1" dirty="0">
                  <a:solidFill>
                    <a:schemeClr val="bg1"/>
                  </a:solidFill>
                  <a:latin typeface="+mn-ea"/>
                </a:rPr>
                <a:t>TEACH ME</a:t>
              </a:r>
              <a:endParaRPr lang="ja-JP" altLang="en-US" sz="1600" b="1" dirty="0">
                <a:solidFill>
                  <a:schemeClr val="bg1"/>
                </a:solidFill>
                <a:latin typeface="+mn-ea"/>
              </a:endParaRPr>
            </a:p>
          </p:txBody>
        </p:sp>
      </p:grpSp>
      <p:grpSp>
        <p:nvGrpSpPr>
          <p:cNvPr id="19" name="グループ化 18">
            <a:extLst>
              <a:ext uri="{FF2B5EF4-FFF2-40B4-BE49-F238E27FC236}">
                <a16:creationId xmlns:a16="http://schemas.microsoft.com/office/drawing/2014/main" id="{E6E26A09-C7FE-7370-BE71-78AC7F866975}"/>
              </a:ext>
            </a:extLst>
          </p:cNvPr>
          <p:cNvGrpSpPr/>
          <p:nvPr/>
        </p:nvGrpSpPr>
        <p:grpSpPr>
          <a:xfrm>
            <a:off x="9376609" y="2872800"/>
            <a:ext cx="2477186" cy="3509051"/>
            <a:chOff x="9376609" y="2723156"/>
            <a:chExt cx="2477186" cy="3509051"/>
          </a:xfrm>
        </p:grpSpPr>
        <p:pic>
          <p:nvPicPr>
            <p:cNvPr id="20" name="図 19" descr="人, 屋内, テーブル, 女性 が含まれている画像&#10;&#10;自動的に生成された説明">
              <a:extLst>
                <a:ext uri="{FF2B5EF4-FFF2-40B4-BE49-F238E27FC236}">
                  <a16:creationId xmlns:a16="http://schemas.microsoft.com/office/drawing/2014/main" id="{EFD01D50-5A13-1E39-8B18-36B3340BA55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76609" y="2828197"/>
              <a:ext cx="2435280" cy="3404010"/>
            </a:xfrm>
            <a:prstGeom prst="rect">
              <a:avLst/>
            </a:prstGeom>
          </p:spPr>
        </p:pic>
        <p:grpSp>
          <p:nvGrpSpPr>
            <p:cNvPr id="21" name="グループ化 20">
              <a:extLst>
                <a:ext uri="{FF2B5EF4-FFF2-40B4-BE49-F238E27FC236}">
                  <a16:creationId xmlns:a16="http://schemas.microsoft.com/office/drawing/2014/main" id="{EB082F60-68E5-B1D0-D816-29462D0E1A2E}"/>
                </a:ext>
              </a:extLst>
            </p:cNvPr>
            <p:cNvGrpSpPr/>
            <p:nvPr/>
          </p:nvGrpSpPr>
          <p:grpSpPr>
            <a:xfrm>
              <a:off x="10938793" y="2723156"/>
              <a:ext cx="915002" cy="754672"/>
              <a:chOff x="10938793" y="2723156"/>
              <a:chExt cx="915002" cy="754672"/>
            </a:xfrm>
          </p:grpSpPr>
          <p:grpSp>
            <p:nvGrpSpPr>
              <p:cNvPr id="22" name="グループ化 21">
                <a:extLst>
                  <a:ext uri="{FF2B5EF4-FFF2-40B4-BE49-F238E27FC236}">
                    <a16:creationId xmlns:a16="http://schemas.microsoft.com/office/drawing/2014/main" id="{542324AC-A3B1-ADA4-CD83-CDD647CA3790}"/>
                  </a:ext>
                </a:extLst>
              </p:cNvPr>
              <p:cNvGrpSpPr/>
              <p:nvPr/>
            </p:nvGrpSpPr>
            <p:grpSpPr>
              <a:xfrm>
                <a:off x="11023244" y="2723156"/>
                <a:ext cx="718528" cy="754672"/>
                <a:chOff x="12633123" y="2492485"/>
                <a:chExt cx="718528" cy="754672"/>
              </a:xfrm>
              <a:solidFill>
                <a:srgbClr val="FFC000"/>
              </a:solidFill>
            </p:grpSpPr>
            <p:sp>
              <p:nvSpPr>
                <p:cNvPr id="24" name="楕円 23">
                  <a:extLst>
                    <a:ext uri="{FF2B5EF4-FFF2-40B4-BE49-F238E27FC236}">
                      <a16:creationId xmlns:a16="http://schemas.microsoft.com/office/drawing/2014/main" id="{CB25A4C5-3C0E-3230-24E4-B5F3ECBD0977}"/>
                    </a:ext>
                  </a:extLst>
                </p:cNvPr>
                <p:cNvSpPr/>
                <p:nvPr/>
              </p:nvSpPr>
              <p:spPr>
                <a:xfrm>
                  <a:off x="12633123" y="2492485"/>
                  <a:ext cx="718528" cy="6078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二等辺三角形 24">
                  <a:extLst>
                    <a:ext uri="{FF2B5EF4-FFF2-40B4-BE49-F238E27FC236}">
                      <a16:creationId xmlns:a16="http://schemas.microsoft.com/office/drawing/2014/main" id="{40ED9B8B-DAC6-70DC-D174-C7184178BEC9}"/>
                    </a:ext>
                  </a:extLst>
                </p:cNvPr>
                <p:cNvSpPr/>
                <p:nvPr/>
              </p:nvSpPr>
              <p:spPr>
                <a:xfrm rot="12867783">
                  <a:off x="12849010" y="2980251"/>
                  <a:ext cx="153035" cy="26690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3" name="字幕 2">
                <a:extLst>
                  <a:ext uri="{FF2B5EF4-FFF2-40B4-BE49-F238E27FC236}">
                    <a16:creationId xmlns:a16="http://schemas.microsoft.com/office/drawing/2014/main" id="{018ACDD4-AFC0-91D2-5C89-560AEAA7BB83}"/>
                  </a:ext>
                </a:extLst>
              </p:cNvPr>
              <p:cNvSpPr txBox="1">
                <a:spLocks/>
              </p:cNvSpPr>
              <p:nvPr/>
            </p:nvSpPr>
            <p:spPr>
              <a:xfrm>
                <a:off x="10938793" y="2886234"/>
                <a:ext cx="915002" cy="30481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00000"/>
                  </a:lnSpc>
                  <a:spcBef>
                    <a:spcPts val="0"/>
                  </a:spcBef>
                  <a:buNone/>
                </a:pPr>
                <a:r>
                  <a:rPr lang="ja-JP" altLang="en-US" sz="1200" b="1" dirty="0">
                    <a:solidFill>
                      <a:schemeClr val="bg1"/>
                    </a:solidFill>
                    <a:latin typeface="+mn-ea"/>
                  </a:rPr>
                  <a:t>教えたい</a:t>
                </a:r>
                <a:endParaRPr lang="en-US" altLang="ja-JP" sz="1200" b="1" dirty="0">
                  <a:solidFill>
                    <a:schemeClr val="bg1"/>
                  </a:solidFill>
                  <a:latin typeface="+mn-ea"/>
                </a:endParaRPr>
              </a:p>
            </p:txBody>
          </p:sp>
        </p:grpSp>
      </p:grpSp>
    </p:spTree>
    <p:extLst>
      <p:ext uri="{BB962C8B-B14F-4D97-AF65-F5344CB8AC3E}">
        <p14:creationId xmlns:p14="http://schemas.microsoft.com/office/powerpoint/2010/main" val="2871525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グループ化 50">
            <a:extLst>
              <a:ext uri="{FF2B5EF4-FFF2-40B4-BE49-F238E27FC236}">
                <a16:creationId xmlns:a16="http://schemas.microsoft.com/office/drawing/2014/main" id="{52536325-E9B3-B365-128B-216995F9C2B9}"/>
              </a:ext>
            </a:extLst>
          </p:cNvPr>
          <p:cNvGrpSpPr/>
          <p:nvPr/>
        </p:nvGrpSpPr>
        <p:grpSpPr>
          <a:xfrm>
            <a:off x="227718" y="3204000"/>
            <a:ext cx="4314624" cy="1084110"/>
            <a:chOff x="244047" y="2880000"/>
            <a:chExt cx="4314624" cy="1084110"/>
          </a:xfrm>
        </p:grpSpPr>
        <p:sp>
          <p:nvSpPr>
            <p:cNvPr id="8" name="テキスト ボックス 7">
              <a:extLst>
                <a:ext uri="{FF2B5EF4-FFF2-40B4-BE49-F238E27FC236}">
                  <a16:creationId xmlns:a16="http://schemas.microsoft.com/office/drawing/2014/main" id="{84355876-A6F1-C427-9BB5-AF01E4187D7C}"/>
                </a:ext>
              </a:extLst>
            </p:cNvPr>
            <p:cNvSpPr txBox="1"/>
            <p:nvPr/>
          </p:nvSpPr>
          <p:spPr>
            <a:xfrm>
              <a:off x="244047" y="2880000"/>
              <a:ext cx="4298455" cy="830997"/>
            </a:xfrm>
            <a:prstGeom prst="rect">
              <a:avLst/>
            </a:prstGeom>
            <a:noFill/>
          </p:spPr>
          <p:txBody>
            <a:bodyPr wrap="square">
              <a:spAutoFit/>
            </a:bodyPr>
            <a:lstStyle/>
            <a:p>
              <a:pPr algn="ctr"/>
              <a:r>
                <a:rPr lang="ja-JP" altLang="en-US" sz="4800" b="1" dirty="0">
                  <a:solidFill>
                    <a:schemeClr val="bg1"/>
                  </a:solidFill>
                </a:rPr>
                <a:t>理念</a:t>
              </a:r>
            </a:p>
          </p:txBody>
        </p:sp>
        <p:sp>
          <p:nvSpPr>
            <p:cNvPr id="3" name="テキスト ボックス 2">
              <a:extLst>
                <a:ext uri="{FF2B5EF4-FFF2-40B4-BE49-F238E27FC236}">
                  <a16:creationId xmlns:a16="http://schemas.microsoft.com/office/drawing/2014/main" id="{733973FB-322B-B1F0-52A5-BAA0E8A414FB}"/>
                </a:ext>
              </a:extLst>
            </p:cNvPr>
            <p:cNvSpPr txBox="1"/>
            <p:nvPr/>
          </p:nvSpPr>
          <p:spPr>
            <a:xfrm>
              <a:off x="260216" y="3564000"/>
              <a:ext cx="4298455" cy="400110"/>
            </a:xfrm>
            <a:prstGeom prst="rect">
              <a:avLst/>
            </a:prstGeom>
            <a:noFill/>
          </p:spPr>
          <p:txBody>
            <a:bodyPr wrap="square">
              <a:spAutoFit/>
            </a:bodyPr>
            <a:lstStyle/>
            <a:p>
              <a:pPr algn="ctr"/>
              <a:r>
                <a:rPr lang="en-US" altLang="ja-JP" sz="2000" b="1" dirty="0">
                  <a:solidFill>
                    <a:schemeClr val="bg1"/>
                  </a:solidFill>
                </a:rPr>
                <a:t>Philosophy</a:t>
              </a:r>
            </a:p>
          </p:txBody>
        </p:sp>
      </p:grpSp>
      <p:grpSp>
        <p:nvGrpSpPr>
          <p:cNvPr id="2" name="グループ化 1">
            <a:extLst>
              <a:ext uri="{FF2B5EF4-FFF2-40B4-BE49-F238E27FC236}">
                <a16:creationId xmlns:a16="http://schemas.microsoft.com/office/drawing/2014/main" id="{3F8AED2C-8C2F-8015-602D-DC398266E831}"/>
              </a:ext>
            </a:extLst>
          </p:cNvPr>
          <p:cNvGrpSpPr/>
          <p:nvPr/>
        </p:nvGrpSpPr>
        <p:grpSpPr>
          <a:xfrm>
            <a:off x="1886400" y="2088000"/>
            <a:ext cx="1000610" cy="1000610"/>
            <a:chOff x="1867112" y="1763487"/>
            <a:chExt cx="1000610" cy="1000610"/>
          </a:xfrm>
        </p:grpSpPr>
        <p:sp>
          <p:nvSpPr>
            <p:cNvPr id="5" name="楕円 4">
              <a:extLst>
                <a:ext uri="{FF2B5EF4-FFF2-40B4-BE49-F238E27FC236}">
                  <a16:creationId xmlns:a16="http://schemas.microsoft.com/office/drawing/2014/main" id="{23AA1518-1630-373E-4D2E-8FC6E73D471B}"/>
                </a:ext>
              </a:extLst>
            </p:cNvPr>
            <p:cNvSpPr/>
            <p:nvPr/>
          </p:nvSpPr>
          <p:spPr>
            <a:xfrm>
              <a:off x="1867112" y="1763487"/>
              <a:ext cx="1000610" cy="1000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a:extLst>
                <a:ext uri="{FF2B5EF4-FFF2-40B4-BE49-F238E27FC236}">
                  <a16:creationId xmlns:a16="http://schemas.microsoft.com/office/drawing/2014/main" id="{536EA8B0-126B-9FC5-D6C8-37E818D093C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49963" y="1934732"/>
              <a:ext cx="648000" cy="648000"/>
            </a:xfrm>
            <a:prstGeom prst="rect">
              <a:avLst/>
            </a:prstGeom>
          </p:spPr>
        </p:pic>
      </p:grpSp>
      <p:grpSp>
        <p:nvGrpSpPr>
          <p:cNvPr id="13" name="グループ化 12">
            <a:extLst>
              <a:ext uri="{FF2B5EF4-FFF2-40B4-BE49-F238E27FC236}">
                <a16:creationId xmlns:a16="http://schemas.microsoft.com/office/drawing/2014/main" id="{30D6EAF1-750A-609A-9F81-681777D21F00}"/>
              </a:ext>
            </a:extLst>
          </p:cNvPr>
          <p:cNvGrpSpPr/>
          <p:nvPr/>
        </p:nvGrpSpPr>
        <p:grpSpPr>
          <a:xfrm>
            <a:off x="8527454" y="3420000"/>
            <a:ext cx="3554900" cy="3018196"/>
            <a:chOff x="8527454" y="3420000"/>
            <a:chExt cx="3554900" cy="3018196"/>
          </a:xfrm>
        </p:grpSpPr>
        <p:sp>
          <p:nvSpPr>
            <p:cNvPr id="14" name="テキスト ボックス 13">
              <a:extLst>
                <a:ext uri="{FF2B5EF4-FFF2-40B4-BE49-F238E27FC236}">
                  <a16:creationId xmlns:a16="http://schemas.microsoft.com/office/drawing/2014/main" id="{8B6C083D-C6D3-D7BD-8DAC-8D8499FE2B38}"/>
                </a:ext>
              </a:extLst>
            </p:cNvPr>
            <p:cNvSpPr txBox="1"/>
            <p:nvPr/>
          </p:nvSpPr>
          <p:spPr>
            <a:xfrm>
              <a:off x="8527454" y="5000352"/>
              <a:ext cx="3461993" cy="799321"/>
            </a:xfrm>
            <a:prstGeom prst="rect">
              <a:avLst/>
            </a:prstGeom>
            <a:noFill/>
          </p:spPr>
          <p:txBody>
            <a:bodyPr wrap="square">
              <a:spAutoFit/>
            </a:bodyPr>
            <a:lstStyle/>
            <a:p>
              <a:pPr algn="ctr">
                <a:lnSpc>
                  <a:spcPts val="2800"/>
                </a:lnSpc>
              </a:pPr>
              <a:r>
                <a:rPr lang="ja-JP" altLang="en-US" sz="2200" b="1" dirty="0">
                  <a:latin typeface="+mn-ea"/>
                </a:rPr>
                <a:t>さあ、人生を変えよう！</a:t>
              </a:r>
            </a:p>
            <a:p>
              <a:pPr algn="ctr">
                <a:lnSpc>
                  <a:spcPts val="2800"/>
                </a:lnSpc>
              </a:pPr>
              <a:r>
                <a:rPr lang="ja-JP" altLang="en-US" sz="2200" b="1" dirty="0">
                  <a:latin typeface="+mn-ea"/>
                </a:rPr>
                <a:t>～</a:t>
              </a:r>
              <a:r>
                <a:rPr lang="en-US" altLang="ja-JP" sz="2200" b="1" dirty="0">
                  <a:latin typeface="+mn-ea"/>
                </a:rPr>
                <a:t>Change your life</a:t>
              </a:r>
              <a:r>
                <a:rPr lang="ja-JP" altLang="en-US" sz="2200" b="1" dirty="0">
                  <a:latin typeface="+mn-ea"/>
                </a:rPr>
                <a:t>～</a:t>
              </a:r>
            </a:p>
          </p:txBody>
        </p:sp>
        <p:grpSp>
          <p:nvGrpSpPr>
            <p:cNvPr id="15" name="グループ化 14">
              <a:extLst>
                <a:ext uri="{FF2B5EF4-FFF2-40B4-BE49-F238E27FC236}">
                  <a16:creationId xmlns:a16="http://schemas.microsoft.com/office/drawing/2014/main" id="{1A15564A-52B6-A71D-0D43-80101D34DF51}"/>
                </a:ext>
              </a:extLst>
            </p:cNvPr>
            <p:cNvGrpSpPr/>
            <p:nvPr/>
          </p:nvGrpSpPr>
          <p:grpSpPr>
            <a:xfrm>
              <a:off x="8538402" y="3420000"/>
              <a:ext cx="3543952" cy="3018196"/>
              <a:chOff x="5030476" y="392084"/>
              <a:chExt cx="3543952" cy="3018196"/>
            </a:xfrm>
          </p:grpSpPr>
          <p:sp>
            <p:nvSpPr>
              <p:cNvPr id="16" name="正方形/長方形 15">
                <a:extLst>
                  <a:ext uri="{FF2B5EF4-FFF2-40B4-BE49-F238E27FC236}">
                    <a16:creationId xmlns:a16="http://schemas.microsoft.com/office/drawing/2014/main" id="{D5725F30-E5CF-77B5-2F1B-323B1A243B47}"/>
                  </a:ext>
                </a:extLst>
              </p:cNvPr>
              <p:cNvSpPr/>
              <p:nvPr/>
            </p:nvSpPr>
            <p:spPr>
              <a:xfrm>
                <a:off x="5040000" y="1160463"/>
                <a:ext cx="3376800" cy="2249817"/>
              </a:xfrm>
              <a:prstGeom prst="rect">
                <a:avLst/>
              </a:prstGeom>
              <a:noFill/>
              <a:ln w="28575">
                <a:solidFill>
                  <a:srgbClr val="EE0E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フローチャート: 手操作入力 17">
                <a:extLst>
                  <a:ext uri="{FF2B5EF4-FFF2-40B4-BE49-F238E27FC236}">
                    <a16:creationId xmlns:a16="http://schemas.microsoft.com/office/drawing/2014/main" id="{78307906-FC4F-1151-6803-2A036A0A3EEB}"/>
                  </a:ext>
                </a:extLst>
              </p:cNvPr>
              <p:cNvSpPr/>
              <p:nvPr/>
            </p:nvSpPr>
            <p:spPr>
              <a:xfrm flipH="1" flipV="1">
                <a:off x="5030476" y="557820"/>
                <a:ext cx="3394800" cy="1008000"/>
              </a:xfrm>
              <a:prstGeom prst="flowChartManualInput">
                <a:avLst/>
              </a:prstGeom>
              <a:solidFill>
                <a:srgbClr val="E82126"/>
              </a:solidFill>
              <a:ln>
                <a:solidFill>
                  <a:srgbClr val="E821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9" name="図 18" descr="アイコン&#10;&#10;自動的に生成された説明">
                <a:extLst>
                  <a:ext uri="{FF2B5EF4-FFF2-40B4-BE49-F238E27FC236}">
                    <a16:creationId xmlns:a16="http://schemas.microsoft.com/office/drawing/2014/main" id="{1BCFCE16-1BBB-0B5F-DA6F-444D882226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7635" y="392084"/>
                <a:ext cx="2136793" cy="1134000"/>
              </a:xfrm>
              <a:prstGeom prst="rect">
                <a:avLst/>
              </a:prstGeom>
            </p:spPr>
          </p:pic>
          <p:sp>
            <p:nvSpPr>
              <p:cNvPr id="21" name="テキスト ボックス 20">
                <a:extLst>
                  <a:ext uri="{FF2B5EF4-FFF2-40B4-BE49-F238E27FC236}">
                    <a16:creationId xmlns:a16="http://schemas.microsoft.com/office/drawing/2014/main" id="{34B10B05-CEF6-90E0-752F-FFEDC07F65B9}"/>
                  </a:ext>
                </a:extLst>
              </p:cNvPr>
              <p:cNvSpPr txBox="1"/>
              <p:nvPr/>
            </p:nvSpPr>
            <p:spPr>
              <a:xfrm>
                <a:off x="5092858" y="750900"/>
                <a:ext cx="3251975" cy="492443"/>
              </a:xfrm>
              <a:prstGeom prst="rect">
                <a:avLst/>
              </a:prstGeom>
              <a:noFill/>
            </p:spPr>
            <p:txBody>
              <a:bodyPr wrap="square">
                <a:spAutoFit/>
              </a:bodyPr>
              <a:lstStyle/>
              <a:p>
                <a:pPr algn="ctr"/>
                <a:r>
                  <a:rPr lang="en-US" altLang="ja-JP" sz="2600" b="1" dirty="0">
                    <a:solidFill>
                      <a:schemeClr val="bg1"/>
                    </a:solidFill>
                    <a:latin typeface="+mn-ea"/>
                  </a:rPr>
                  <a:t>Slogan</a:t>
                </a:r>
              </a:p>
            </p:txBody>
          </p:sp>
        </p:grpSp>
      </p:grpSp>
      <p:grpSp>
        <p:nvGrpSpPr>
          <p:cNvPr id="22" name="グループ化 21">
            <a:extLst>
              <a:ext uri="{FF2B5EF4-FFF2-40B4-BE49-F238E27FC236}">
                <a16:creationId xmlns:a16="http://schemas.microsoft.com/office/drawing/2014/main" id="{28A7C44C-3F26-DB07-4D80-90E4F260F6C9}"/>
              </a:ext>
            </a:extLst>
          </p:cNvPr>
          <p:cNvGrpSpPr/>
          <p:nvPr/>
        </p:nvGrpSpPr>
        <p:grpSpPr>
          <a:xfrm>
            <a:off x="8538402" y="374400"/>
            <a:ext cx="3550280" cy="3034698"/>
            <a:chOff x="8538402" y="374400"/>
            <a:chExt cx="3550280" cy="3034698"/>
          </a:xfrm>
        </p:grpSpPr>
        <p:sp>
          <p:nvSpPr>
            <p:cNvPr id="23" name="テキスト ボックス 22">
              <a:extLst>
                <a:ext uri="{FF2B5EF4-FFF2-40B4-BE49-F238E27FC236}">
                  <a16:creationId xmlns:a16="http://schemas.microsoft.com/office/drawing/2014/main" id="{DCE3B6DF-0DFA-98CF-B834-62469B810110}"/>
                </a:ext>
              </a:extLst>
            </p:cNvPr>
            <p:cNvSpPr txBox="1"/>
            <p:nvPr/>
          </p:nvSpPr>
          <p:spPr>
            <a:xfrm>
              <a:off x="8643344" y="1718288"/>
              <a:ext cx="3288582" cy="707886"/>
            </a:xfrm>
            <a:prstGeom prst="rect">
              <a:avLst/>
            </a:prstGeom>
            <a:noFill/>
          </p:spPr>
          <p:txBody>
            <a:bodyPr wrap="square">
              <a:spAutoFit/>
            </a:bodyPr>
            <a:lstStyle/>
            <a:p>
              <a:r>
                <a:rPr lang="ja-JP" altLang="en-US" sz="2000" b="1" dirty="0">
                  <a:latin typeface="+mn-ea"/>
                </a:rPr>
                <a:t>テクノロジーを駆使して、世界中の教育格差をなくす</a:t>
              </a:r>
            </a:p>
          </p:txBody>
        </p:sp>
        <p:sp>
          <p:nvSpPr>
            <p:cNvPr id="24" name="テキスト ボックス 23">
              <a:extLst>
                <a:ext uri="{FF2B5EF4-FFF2-40B4-BE49-F238E27FC236}">
                  <a16:creationId xmlns:a16="http://schemas.microsoft.com/office/drawing/2014/main" id="{26C2829F-2381-D79D-C72D-5F2FA0118FB9}"/>
                </a:ext>
              </a:extLst>
            </p:cNvPr>
            <p:cNvSpPr txBox="1"/>
            <p:nvPr/>
          </p:nvSpPr>
          <p:spPr>
            <a:xfrm>
              <a:off x="8629345" y="2465021"/>
              <a:ext cx="3383999" cy="707886"/>
            </a:xfrm>
            <a:prstGeom prst="rect">
              <a:avLst/>
            </a:prstGeom>
            <a:noFill/>
          </p:spPr>
          <p:txBody>
            <a:bodyPr wrap="square">
              <a:spAutoFit/>
            </a:bodyPr>
            <a:lstStyle/>
            <a:p>
              <a:r>
                <a:rPr lang="en-US" altLang="ja-JP" sz="2000" b="1" dirty="0">
                  <a:latin typeface="+mn-ea"/>
                </a:rPr>
                <a:t>2040</a:t>
              </a:r>
              <a:r>
                <a:rPr lang="ja-JP" altLang="en-US" sz="2000" b="1" dirty="0">
                  <a:latin typeface="+mn-ea"/>
                </a:rPr>
                <a:t>年までに、読み書きができないヒトをゼロにする</a:t>
              </a:r>
            </a:p>
          </p:txBody>
        </p:sp>
        <p:grpSp>
          <p:nvGrpSpPr>
            <p:cNvPr id="25" name="グループ化 24">
              <a:extLst>
                <a:ext uri="{FF2B5EF4-FFF2-40B4-BE49-F238E27FC236}">
                  <a16:creationId xmlns:a16="http://schemas.microsoft.com/office/drawing/2014/main" id="{C4D17F72-0C7D-556A-BF61-7F608A4CC19E}"/>
                </a:ext>
              </a:extLst>
            </p:cNvPr>
            <p:cNvGrpSpPr/>
            <p:nvPr/>
          </p:nvGrpSpPr>
          <p:grpSpPr>
            <a:xfrm>
              <a:off x="8538402" y="374400"/>
              <a:ext cx="3550280" cy="3034698"/>
              <a:chOff x="5030476" y="375582"/>
              <a:chExt cx="3550280" cy="3034698"/>
            </a:xfrm>
          </p:grpSpPr>
          <p:sp>
            <p:nvSpPr>
              <p:cNvPr id="26" name="正方形/長方形 25">
                <a:extLst>
                  <a:ext uri="{FF2B5EF4-FFF2-40B4-BE49-F238E27FC236}">
                    <a16:creationId xmlns:a16="http://schemas.microsoft.com/office/drawing/2014/main" id="{678CB66F-0F68-B9FE-E90F-32A7D104822A}"/>
                  </a:ext>
                </a:extLst>
              </p:cNvPr>
              <p:cNvSpPr/>
              <p:nvPr/>
            </p:nvSpPr>
            <p:spPr>
              <a:xfrm>
                <a:off x="5040000" y="1160463"/>
                <a:ext cx="3376800" cy="2249817"/>
              </a:xfrm>
              <a:prstGeom prst="rect">
                <a:avLst/>
              </a:prstGeom>
              <a:noFill/>
              <a:ln w="28575">
                <a:solidFill>
                  <a:srgbClr val="EE0E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フローチャート: 手操作入力 26">
                <a:extLst>
                  <a:ext uri="{FF2B5EF4-FFF2-40B4-BE49-F238E27FC236}">
                    <a16:creationId xmlns:a16="http://schemas.microsoft.com/office/drawing/2014/main" id="{1E1427C8-3EB9-A3B7-013C-4EF5511AD8FA}"/>
                  </a:ext>
                </a:extLst>
              </p:cNvPr>
              <p:cNvSpPr/>
              <p:nvPr/>
            </p:nvSpPr>
            <p:spPr>
              <a:xfrm flipH="1" flipV="1">
                <a:off x="5030476" y="557820"/>
                <a:ext cx="3394800" cy="1008000"/>
              </a:xfrm>
              <a:prstGeom prst="flowChartManualInput">
                <a:avLst/>
              </a:prstGeom>
              <a:solidFill>
                <a:srgbClr val="E82126"/>
              </a:solidFill>
              <a:ln>
                <a:solidFill>
                  <a:srgbClr val="E821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8" name="図 27" descr="アイコン&#10;&#10;自動的に生成された説明">
                <a:extLst>
                  <a:ext uri="{FF2B5EF4-FFF2-40B4-BE49-F238E27FC236}">
                    <a16:creationId xmlns:a16="http://schemas.microsoft.com/office/drawing/2014/main" id="{FA1F911D-84E9-52E0-B8BC-D0889A66B0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9056" y="375582"/>
                <a:ext cx="2171700" cy="1152525"/>
              </a:xfrm>
              <a:prstGeom prst="rect">
                <a:avLst/>
              </a:prstGeom>
            </p:spPr>
          </p:pic>
          <p:sp>
            <p:nvSpPr>
              <p:cNvPr id="29" name="テキスト ボックス 28">
                <a:extLst>
                  <a:ext uri="{FF2B5EF4-FFF2-40B4-BE49-F238E27FC236}">
                    <a16:creationId xmlns:a16="http://schemas.microsoft.com/office/drawing/2014/main" id="{277CFC55-5275-395D-CDE6-62E149A73AD2}"/>
                  </a:ext>
                </a:extLst>
              </p:cNvPr>
              <p:cNvSpPr txBox="1"/>
              <p:nvPr/>
            </p:nvSpPr>
            <p:spPr>
              <a:xfrm>
                <a:off x="5092858" y="767229"/>
                <a:ext cx="3251975" cy="492443"/>
              </a:xfrm>
              <a:prstGeom prst="rect">
                <a:avLst/>
              </a:prstGeom>
              <a:noFill/>
            </p:spPr>
            <p:txBody>
              <a:bodyPr wrap="square">
                <a:spAutoFit/>
              </a:bodyPr>
              <a:lstStyle/>
              <a:p>
                <a:pPr algn="ctr"/>
                <a:r>
                  <a:rPr lang="en-US" altLang="ja-JP" sz="2600" b="1" dirty="0">
                    <a:solidFill>
                      <a:schemeClr val="bg1"/>
                    </a:solidFill>
                    <a:latin typeface="+mn-ea"/>
                  </a:rPr>
                  <a:t>Vision</a:t>
                </a:r>
              </a:p>
            </p:txBody>
          </p:sp>
        </p:grpSp>
      </p:grpSp>
      <p:grpSp>
        <p:nvGrpSpPr>
          <p:cNvPr id="32" name="グループ化 31">
            <a:extLst>
              <a:ext uri="{FF2B5EF4-FFF2-40B4-BE49-F238E27FC236}">
                <a16:creationId xmlns:a16="http://schemas.microsoft.com/office/drawing/2014/main" id="{D946B40D-0FAA-4CA1-D816-6E8A2927F346}"/>
              </a:ext>
            </a:extLst>
          </p:cNvPr>
          <p:cNvGrpSpPr/>
          <p:nvPr/>
        </p:nvGrpSpPr>
        <p:grpSpPr>
          <a:xfrm>
            <a:off x="5030476" y="375582"/>
            <a:ext cx="3577859" cy="3034698"/>
            <a:chOff x="5030476" y="375582"/>
            <a:chExt cx="3577859" cy="3034698"/>
          </a:xfrm>
        </p:grpSpPr>
        <p:sp>
          <p:nvSpPr>
            <p:cNvPr id="34" name="正方形/長方形 33">
              <a:extLst>
                <a:ext uri="{FF2B5EF4-FFF2-40B4-BE49-F238E27FC236}">
                  <a16:creationId xmlns:a16="http://schemas.microsoft.com/office/drawing/2014/main" id="{A1088AAB-62E5-4B62-1FA5-6AC3AEB72C71}"/>
                </a:ext>
              </a:extLst>
            </p:cNvPr>
            <p:cNvSpPr/>
            <p:nvPr/>
          </p:nvSpPr>
          <p:spPr>
            <a:xfrm>
              <a:off x="5040000" y="1160463"/>
              <a:ext cx="3376800" cy="2249817"/>
            </a:xfrm>
            <a:prstGeom prst="rect">
              <a:avLst/>
            </a:prstGeom>
            <a:noFill/>
            <a:ln w="28575">
              <a:solidFill>
                <a:srgbClr val="EE0E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5" name="テキスト ボックス 34">
              <a:extLst>
                <a:ext uri="{FF2B5EF4-FFF2-40B4-BE49-F238E27FC236}">
                  <a16:creationId xmlns:a16="http://schemas.microsoft.com/office/drawing/2014/main" id="{C7542DA5-DD1E-594E-0CE9-BB9F4BE2A8FA}"/>
                </a:ext>
              </a:extLst>
            </p:cNvPr>
            <p:cNvSpPr txBox="1"/>
            <p:nvPr/>
          </p:nvSpPr>
          <p:spPr>
            <a:xfrm>
              <a:off x="5595733" y="1813767"/>
              <a:ext cx="3012602" cy="1158394"/>
            </a:xfrm>
            <a:prstGeom prst="rect">
              <a:avLst/>
            </a:prstGeom>
            <a:noFill/>
          </p:spPr>
          <p:txBody>
            <a:bodyPr wrap="square">
              <a:spAutoFit/>
            </a:bodyPr>
            <a:lstStyle/>
            <a:p>
              <a:pPr>
                <a:lnSpc>
                  <a:spcPts val="2800"/>
                </a:lnSpc>
              </a:pPr>
              <a:r>
                <a:rPr lang="ja-JP" altLang="en-US" sz="2200" b="1" dirty="0">
                  <a:latin typeface="+mn-ea"/>
                </a:rPr>
                <a:t>世界中の</a:t>
              </a:r>
              <a:endParaRPr lang="en-US" altLang="ja-JP" sz="2200" b="1" dirty="0">
                <a:latin typeface="+mn-ea"/>
              </a:endParaRPr>
            </a:p>
            <a:p>
              <a:pPr>
                <a:lnSpc>
                  <a:spcPts val="2800"/>
                </a:lnSpc>
              </a:pPr>
              <a:r>
                <a:rPr lang="ja-JP" altLang="en-US" sz="2200" b="1" dirty="0">
                  <a:latin typeface="+mn-ea"/>
                </a:rPr>
                <a:t>すべてのヒトに、</a:t>
              </a:r>
              <a:endParaRPr lang="en-US" altLang="ja-JP" sz="2200" b="1" dirty="0">
                <a:latin typeface="+mn-ea"/>
              </a:endParaRPr>
            </a:p>
            <a:p>
              <a:pPr>
                <a:lnSpc>
                  <a:spcPts val="2800"/>
                </a:lnSpc>
              </a:pPr>
              <a:r>
                <a:rPr lang="ja-JP" altLang="en-US" sz="2200" b="1" dirty="0">
                  <a:latin typeface="+mn-ea"/>
                </a:rPr>
                <a:t>いつでも学びを</a:t>
              </a:r>
            </a:p>
          </p:txBody>
        </p:sp>
        <p:sp>
          <p:nvSpPr>
            <p:cNvPr id="39" name="フローチャート: 手操作入力 38">
              <a:extLst>
                <a:ext uri="{FF2B5EF4-FFF2-40B4-BE49-F238E27FC236}">
                  <a16:creationId xmlns:a16="http://schemas.microsoft.com/office/drawing/2014/main" id="{E95F7829-53BE-92F5-3056-312484EA1055}"/>
                </a:ext>
              </a:extLst>
            </p:cNvPr>
            <p:cNvSpPr/>
            <p:nvPr/>
          </p:nvSpPr>
          <p:spPr>
            <a:xfrm flipH="1" flipV="1">
              <a:off x="5030476" y="557820"/>
              <a:ext cx="3394800" cy="1008000"/>
            </a:xfrm>
            <a:prstGeom prst="flowChartManualInput">
              <a:avLst/>
            </a:prstGeom>
            <a:solidFill>
              <a:srgbClr val="E82126"/>
            </a:solidFill>
            <a:ln>
              <a:solidFill>
                <a:srgbClr val="E821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0" name="図 39" descr="アイコン&#10;&#10;自動的に生成された説明">
              <a:extLst>
                <a:ext uri="{FF2B5EF4-FFF2-40B4-BE49-F238E27FC236}">
                  <a16:creationId xmlns:a16="http://schemas.microsoft.com/office/drawing/2014/main" id="{03DFD0CB-AF1B-7647-F9A4-C30AD4F624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4293" y="375582"/>
              <a:ext cx="2171700" cy="1152525"/>
            </a:xfrm>
            <a:prstGeom prst="rect">
              <a:avLst/>
            </a:prstGeom>
          </p:spPr>
        </p:pic>
        <p:sp>
          <p:nvSpPr>
            <p:cNvPr id="41" name="テキスト ボックス 40">
              <a:extLst>
                <a:ext uri="{FF2B5EF4-FFF2-40B4-BE49-F238E27FC236}">
                  <a16:creationId xmlns:a16="http://schemas.microsoft.com/office/drawing/2014/main" id="{B6557FE8-B133-A399-CAC8-1E7F902A0E46}"/>
                </a:ext>
              </a:extLst>
            </p:cNvPr>
            <p:cNvSpPr txBox="1"/>
            <p:nvPr/>
          </p:nvSpPr>
          <p:spPr>
            <a:xfrm>
              <a:off x="5092858" y="620268"/>
              <a:ext cx="3251975" cy="813621"/>
            </a:xfrm>
            <a:prstGeom prst="rect">
              <a:avLst/>
            </a:prstGeom>
            <a:noFill/>
          </p:spPr>
          <p:txBody>
            <a:bodyPr wrap="square">
              <a:spAutoFit/>
            </a:bodyPr>
            <a:lstStyle/>
            <a:p>
              <a:pPr algn="ctr">
                <a:lnSpc>
                  <a:spcPts val="2800"/>
                </a:lnSpc>
              </a:pPr>
              <a:r>
                <a:rPr lang="en-US" altLang="ja-JP" sz="2600" b="1" dirty="0">
                  <a:solidFill>
                    <a:schemeClr val="bg1"/>
                  </a:solidFill>
                  <a:latin typeface="+mn-ea"/>
                </a:rPr>
                <a:t>Management</a:t>
              </a:r>
            </a:p>
            <a:p>
              <a:pPr algn="ctr">
                <a:lnSpc>
                  <a:spcPts val="2800"/>
                </a:lnSpc>
              </a:pPr>
              <a:r>
                <a:rPr lang="en-US" altLang="ja-JP" sz="2600" b="1" dirty="0">
                  <a:solidFill>
                    <a:schemeClr val="bg1"/>
                  </a:solidFill>
                  <a:latin typeface="+mn-ea"/>
                </a:rPr>
                <a:t>principle</a:t>
              </a:r>
            </a:p>
          </p:txBody>
        </p:sp>
      </p:grpSp>
      <p:grpSp>
        <p:nvGrpSpPr>
          <p:cNvPr id="42" name="グループ化 41">
            <a:extLst>
              <a:ext uri="{FF2B5EF4-FFF2-40B4-BE49-F238E27FC236}">
                <a16:creationId xmlns:a16="http://schemas.microsoft.com/office/drawing/2014/main" id="{C1CCFFFA-D54B-CF35-4848-D16E9596F1F3}"/>
              </a:ext>
            </a:extLst>
          </p:cNvPr>
          <p:cNvGrpSpPr/>
          <p:nvPr/>
        </p:nvGrpSpPr>
        <p:grpSpPr>
          <a:xfrm>
            <a:off x="5030476" y="3421009"/>
            <a:ext cx="3548032" cy="3018369"/>
            <a:chOff x="5030476" y="391911"/>
            <a:chExt cx="3548032" cy="3018369"/>
          </a:xfrm>
        </p:grpSpPr>
        <p:sp>
          <p:nvSpPr>
            <p:cNvPr id="43" name="正方形/長方形 42">
              <a:extLst>
                <a:ext uri="{FF2B5EF4-FFF2-40B4-BE49-F238E27FC236}">
                  <a16:creationId xmlns:a16="http://schemas.microsoft.com/office/drawing/2014/main" id="{FBB22CA8-CD98-A6C4-0B43-84703083D282}"/>
                </a:ext>
              </a:extLst>
            </p:cNvPr>
            <p:cNvSpPr/>
            <p:nvPr/>
          </p:nvSpPr>
          <p:spPr>
            <a:xfrm>
              <a:off x="5040000" y="1160463"/>
              <a:ext cx="3376800" cy="2249817"/>
            </a:xfrm>
            <a:prstGeom prst="rect">
              <a:avLst/>
            </a:prstGeom>
            <a:noFill/>
            <a:ln w="28575">
              <a:solidFill>
                <a:srgbClr val="EE0E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4" name="テキスト ボックス 43">
              <a:extLst>
                <a:ext uri="{FF2B5EF4-FFF2-40B4-BE49-F238E27FC236}">
                  <a16:creationId xmlns:a16="http://schemas.microsoft.com/office/drawing/2014/main" id="{8768C00E-60BD-5F90-7ECF-16CFB52819B7}"/>
                </a:ext>
              </a:extLst>
            </p:cNvPr>
            <p:cNvSpPr txBox="1"/>
            <p:nvPr/>
          </p:nvSpPr>
          <p:spPr>
            <a:xfrm>
              <a:off x="5332231" y="1818193"/>
              <a:ext cx="3012602" cy="1158394"/>
            </a:xfrm>
            <a:prstGeom prst="rect">
              <a:avLst/>
            </a:prstGeom>
            <a:noFill/>
          </p:spPr>
          <p:txBody>
            <a:bodyPr wrap="square">
              <a:spAutoFit/>
            </a:bodyPr>
            <a:lstStyle/>
            <a:p>
              <a:pPr>
                <a:lnSpc>
                  <a:spcPts val="2800"/>
                </a:lnSpc>
              </a:pPr>
              <a:r>
                <a:rPr lang="ja-JP" altLang="en-US" sz="2200" b="1" dirty="0">
                  <a:latin typeface="+mn-ea"/>
                </a:rPr>
                <a:t>オンラインを通じて、</a:t>
              </a:r>
            </a:p>
            <a:p>
              <a:pPr>
                <a:lnSpc>
                  <a:spcPts val="2800"/>
                </a:lnSpc>
              </a:pPr>
              <a:r>
                <a:rPr lang="ja-JP" altLang="en-US" sz="2200" b="1" dirty="0">
                  <a:latin typeface="+mn-ea"/>
                </a:rPr>
                <a:t>教える楽しさと</a:t>
              </a:r>
            </a:p>
            <a:p>
              <a:pPr>
                <a:lnSpc>
                  <a:spcPts val="2800"/>
                </a:lnSpc>
              </a:pPr>
              <a:r>
                <a:rPr lang="ja-JP" altLang="en-US" sz="2200" b="1" dirty="0">
                  <a:latin typeface="+mn-ea"/>
                </a:rPr>
                <a:t>学ぶ喜びを提供する</a:t>
              </a:r>
            </a:p>
          </p:txBody>
        </p:sp>
        <p:sp>
          <p:nvSpPr>
            <p:cNvPr id="45" name="フローチャート: 手操作入力 44">
              <a:extLst>
                <a:ext uri="{FF2B5EF4-FFF2-40B4-BE49-F238E27FC236}">
                  <a16:creationId xmlns:a16="http://schemas.microsoft.com/office/drawing/2014/main" id="{AA3D7627-0259-2E1B-B96F-1F61496E852A}"/>
                </a:ext>
              </a:extLst>
            </p:cNvPr>
            <p:cNvSpPr/>
            <p:nvPr/>
          </p:nvSpPr>
          <p:spPr>
            <a:xfrm flipH="1" flipV="1">
              <a:off x="5030476" y="557820"/>
              <a:ext cx="3394800" cy="1008000"/>
            </a:xfrm>
            <a:prstGeom prst="flowChartManualInput">
              <a:avLst/>
            </a:prstGeom>
            <a:solidFill>
              <a:srgbClr val="E82126"/>
            </a:solidFill>
            <a:ln>
              <a:solidFill>
                <a:srgbClr val="E821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6" name="図 45" descr="アイコン&#10;&#10;自動的に生成された説明">
              <a:extLst>
                <a:ext uri="{FF2B5EF4-FFF2-40B4-BE49-F238E27FC236}">
                  <a16:creationId xmlns:a16="http://schemas.microsoft.com/office/drawing/2014/main" id="{2CDDD84F-0D2A-6E37-4E63-111962D8E1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1714" y="391911"/>
              <a:ext cx="2136794" cy="1134000"/>
            </a:xfrm>
            <a:prstGeom prst="rect">
              <a:avLst/>
            </a:prstGeom>
          </p:spPr>
        </p:pic>
        <p:sp>
          <p:nvSpPr>
            <p:cNvPr id="47" name="テキスト ボックス 46">
              <a:extLst>
                <a:ext uri="{FF2B5EF4-FFF2-40B4-BE49-F238E27FC236}">
                  <a16:creationId xmlns:a16="http://schemas.microsoft.com/office/drawing/2014/main" id="{4DA77019-4A69-856D-FAF1-C88BF0D56C84}"/>
                </a:ext>
              </a:extLst>
            </p:cNvPr>
            <p:cNvSpPr txBox="1"/>
            <p:nvPr/>
          </p:nvSpPr>
          <p:spPr>
            <a:xfrm>
              <a:off x="5092858" y="773873"/>
              <a:ext cx="3251975" cy="492443"/>
            </a:xfrm>
            <a:prstGeom prst="rect">
              <a:avLst/>
            </a:prstGeom>
            <a:noFill/>
          </p:spPr>
          <p:txBody>
            <a:bodyPr wrap="square">
              <a:spAutoFit/>
            </a:bodyPr>
            <a:lstStyle/>
            <a:p>
              <a:pPr algn="ctr"/>
              <a:r>
                <a:rPr lang="en-US" altLang="ja-JP" sz="2600" b="1" dirty="0">
                  <a:solidFill>
                    <a:schemeClr val="bg1"/>
                  </a:solidFill>
                  <a:latin typeface="+mn-ea"/>
                </a:rPr>
                <a:t>Mission</a:t>
              </a:r>
            </a:p>
          </p:txBody>
        </p:sp>
      </p:grpSp>
    </p:spTree>
    <p:extLst>
      <p:ext uri="{BB962C8B-B14F-4D97-AF65-F5344CB8AC3E}">
        <p14:creationId xmlns:p14="http://schemas.microsoft.com/office/powerpoint/2010/main" val="646449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フリーフォーム: 図形 58">
            <a:extLst>
              <a:ext uri="{FF2B5EF4-FFF2-40B4-BE49-F238E27FC236}">
                <a16:creationId xmlns:a16="http://schemas.microsoft.com/office/drawing/2014/main" id="{71012D0B-B323-2723-9CF4-C2A678FD1C13}"/>
              </a:ext>
            </a:extLst>
          </p:cNvPr>
          <p:cNvSpPr/>
          <p:nvPr/>
        </p:nvSpPr>
        <p:spPr>
          <a:xfrm>
            <a:off x="5739321" y="1030090"/>
            <a:ext cx="5707008" cy="2661654"/>
          </a:xfrm>
          <a:custGeom>
            <a:avLst/>
            <a:gdLst>
              <a:gd name="connsiteX0" fmla="*/ 3078108 w 5707008"/>
              <a:gd name="connsiteY0" fmla="*/ 227210 h 2661654"/>
              <a:gd name="connsiteX1" fmla="*/ 1412593 w 5707008"/>
              <a:gd name="connsiteY1" fmla="*/ 47596 h 2661654"/>
              <a:gd name="connsiteX2" fmla="*/ 8336 w 5707008"/>
              <a:gd name="connsiteY2" fmla="*/ 994653 h 2661654"/>
              <a:gd name="connsiteX3" fmla="*/ 906408 w 5707008"/>
              <a:gd name="connsiteY3" fmla="*/ 2349924 h 2661654"/>
              <a:gd name="connsiteX4" fmla="*/ 2457622 w 5707008"/>
              <a:gd name="connsiteY4" fmla="*/ 2660167 h 2661654"/>
              <a:gd name="connsiteX5" fmla="*/ 3910865 w 5707008"/>
              <a:gd name="connsiteY5" fmla="*/ 2284610 h 2661654"/>
              <a:gd name="connsiteX6" fmla="*/ 4972222 w 5707008"/>
              <a:gd name="connsiteY6" fmla="*/ 1468181 h 2661654"/>
              <a:gd name="connsiteX7" fmla="*/ 5707008 w 5707008"/>
              <a:gd name="connsiteY7" fmla="*/ 259867 h 2661654"/>
              <a:gd name="connsiteX8" fmla="*/ 5707008 w 5707008"/>
              <a:gd name="connsiteY8" fmla="*/ 259867 h 2661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07008" h="2661654">
                <a:moveTo>
                  <a:pt x="3078108" y="227210"/>
                </a:moveTo>
                <a:cubicBezTo>
                  <a:pt x="2501165" y="73449"/>
                  <a:pt x="1924222" y="-80311"/>
                  <a:pt x="1412593" y="47596"/>
                </a:cubicBezTo>
                <a:cubicBezTo>
                  <a:pt x="900964" y="175503"/>
                  <a:pt x="92700" y="610932"/>
                  <a:pt x="8336" y="994653"/>
                </a:cubicBezTo>
                <a:cubicBezTo>
                  <a:pt x="-76028" y="1378374"/>
                  <a:pt x="498194" y="2072338"/>
                  <a:pt x="906408" y="2349924"/>
                </a:cubicBezTo>
                <a:cubicBezTo>
                  <a:pt x="1314622" y="2627510"/>
                  <a:pt x="1956879" y="2671053"/>
                  <a:pt x="2457622" y="2660167"/>
                </a:cubicBezTo>
                <a:cubicBezTo>
                  <a:pt x="2958365" y="2649281"/>
                  <a:pt x="3491765" y="2483274"/>
                  <a:pt x="3910865" y="2284610"/>
                </a:cubicBezTo>
                <a:cubicBezTo>
                  <a:pt x="4329965" y="2085946"/>
                  <a:pt x="4672865" y="1805638"/>
                  <a:pt x="4972222" y="1468181"/>
                </a:cubicBezTo>
                <a:cubicBezTo>
                  <a:pt x="5271579" y="1130724"/>
                  <a:pt x="5707008" y="259867"/>
                  <a:pt x="5707008" y="259867"/>
                </a:cubicBezTo>
                <a:lnTo>
                  <a:pt x="5707008" y="259867"/>
                </a:lnTo>
              </a:path>
            </a:pathLst>
          </a:custGeom>
          <a:noFill/>
          <a:ln w="57150">
            <a:solidFill>
              <a:srgbClr val="E614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8E61C17E-A976-88DB-8383-1E78F317A933}"/>
              </a:ext>
            </a:extLst>
          </p:cNvPr>
          <p:cNvSpPr txBox="1"/>
          <p:nvPr/>
        </p:nvSpPr>
        <p:spPr>
          <a:xfrm>
            <a:off x="4839384" y="4331475"/>
            <a:ext cx="7680665" cy="1716945"/>
          </a:xfrm>
          <a:prstGeom prst="rect">
            <a:avLst/>
          </a:prstGeom>
          <a:noFill/>
        </p:spPr>
        <p:txBody>
          <a:bodyPr wrap="square">
            <a:spAutoFit/>
          </a:bodyPr>
          <a:lstStyle/>
          <a:p>
            <a:pPr>
              <a:lnSpc>
                <a:spcPts val="3200"/>
              </a:lnSpc>
            </a:pPr>
            <a:r>
              <a:rPr lang="en-US" altLang="ja-JP" sz="2400" b="1" dirty="0">
                <a:latin typeface="+mn-ea"/>
              </a:rPr>
              <a:t>TEACH ME</a:t>
            </a:r>
            <a:r>
              <a:rPr lang="ja-JP" altLang="en-US" sz="2400" b="1" dirty="0">
                <a:latin typeface="+mn-ea"/>
              </a:rPr>
              <a:t>は日本語や英語などの語学をはじめ、</a:t>
            </a:r>
            <a:endParaRPr lang="en-US" altLang="ja-JP" sz="2400" b="1" dirty="0">
              <a:latin typeface="+mn-ea"/>
            </a:endParaRPr>
          </a:p>
          <a:p>
            <a:pPr>
              <a:lnSpc>
                <a:spcPts val="3200"/>
              </a:lnSpc>
            </a:pPr>
            <a:r>
              <a:rPr lang="ja-JP" altLang="en-US" sz="2400" b="1" dirty="0">
                <a:latin typeface="+mn-ea"/>
              </a:rPr>
              <a:t>ビジネスマナー、文化や趣味など様々なことを</a:t>
            </a:r>
            <a:endParaRPr lang="en-US" altLang="ja-JP" sz="2400" b="1" dirty="0">
              <a:latin typeface="+mn-ea"/>
            </a:endParaRPr>
          </a:p>
          <a:p>
            <a:pPr>
              <a:lnSpc>
                <a:spcPts val="3200"/>
              </a:lnSpc>
            </a:pPr>
            <a:r>
              <a:rPr lang="ja-JP" altLang="en-US" sz="2400" b="1" dirty="0">
                <a:latin typeface="+mn-ea"/>
              </a:rPr>
              <a:t>オンラインで学べる、総合学習プラットフォームです教えたい方も学びたい方も、対象は世界です。</a:t>
            </a:r>
          </a:p>
        </p:txBody>
      </p:sp>
      <p:sp>
        <p:nvSpPr>
          <p:cNvPr id="5" name="テキスト ボックス 4">
            <a:extLst>
              <a:ext uri="{FF2B5EF4-FFF2-40B4-BE49-F238E27FC236}">
                <a16:creationId xmlns:a16="http://schemas.microsoft.com/office/drawing/2014/main" id="{12DDDB16-7DBC-2896-82D8-F3A571541EEC}"/>
              </a:ext>
            </a:extLst>
          </p:cNvPr>
          <p:cNvSpPr txBox="1"/>
          <p:nvPr/>
        </p:nvSpPr>
        <p:spPr>
          <a:xfrm>
            <a:off x="8679717" y="69361"/>
            <a:ext cx="3459431" cy="307777"/>
          </a:xfrm>
          <a:prstGeom prst="rect">
            <a:avLst/>
          </a:prstGeom>
          <a:noFill/>
        </p:spPr>
        <p:txBody>
          <a:bodyPr wrap="square" rtlCol="0">
            <a:spAutoFit/>
          </a:bodyPr>
          <a:lstStyle/>
          <a:p>
            <a:pPr algn="r"/>
            <a:r>
              <a:rPr lang="en-US" altLang="ja-JP" sz="1400" b="1" dirty="0">
                <a:latin typeface="+mn-ea"/>
              </a:rPr>
              <a:t>Study</a:t>
            </a:r>
            <a:r>
              <a:rPr kumimoji="1" lang="en-US" altLang="ja-JP" sz="1400" b="1" dirty="0">
                <a:latin typeface="+mn-ea"/>
              </a:rPr>
              <a:t> changes the future</a:t>
            </a:r>
            <a:endParaRPr kumimoji="1" lang="ja-JP" altLang="en-US" sz="1400" b="1" dirty="0">
              <a:latin typeface="+mn-ea"/>
            </a:endParaRPr>
          </a:p>
        </p:txBody>
      </p:sp>
      <p:grpSp>
        <p:nvGrpSpPr>
          <p:cNvPr id="7" name="グループ化 6">
            <a:extLst>
              <a:ext uri="{FF2B5EF4-FFF2-40B4-BE49-F238E27FC236}">
                <a16:creationId xmlns:a16="http://schemas.microsoft.com/office/drawing/2014/main" id="{9E103AEB-2ED0-FA1F-A550-685894182EDA}"/>
              </a:ext>
            </a:extLst>
          </p:cNvPr>
          <p:cNvGrpSpPr/>
          <p:nvPr/>
        </p:nvGrpSpPr>
        <p:grpSpPr>
          <a:xfrm>
            <a:off x="5977244" y="2642728"/>
            <a:ext cx="1394558" cy="1368000"/>
            <a:chOff x="7536089" y="461366"/>
            <a:chExt cx="1394558" cy="1368000"/>
          </a:xfrm>
        </p:grpSpPr>
        <p:sp>
          <p:nvSpPr>
            <p:cNvPr id="26" name="楕円 25">
              <a:extLst>
                <a:ext uri="{FF2B5EF4-FFF2-40B4-BE49-F238E27FC236}">
                  <a16:creationId xmlns:a16="http://schemas.microsoft.com/office/drawing/2014/main" id="{6D9D4379-84E4-E7CA-27B1-E3FD9E327624}"/>
                </a:ext>
              </a:extLst>
            </p:cNvPr>
            <p:cNvSpPr>
              <a:spLocks noChangeAspect="1"/>
            </p:cNvSpPr>
            <p:nvPr/>
          </p:nvSpPr>
          <p:spPr>
            <a:xfrm>
              <a:off x="7536089" y="461366"/>
              <a:ext cx="1368000" cy="1368000"/>
            </a:xfrm>
            <a:prstGeom prst="ellipse">
              <a:avLst/>
            </a:prstGeom>
            <a:solidFill>
              <a:srgbClr val="E614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298F9EEB-425B-4B03-405D-AA41C7487B79}"/>
                </a:ext>
              </a:extLst>
            </p:cNvPr>
            <p:cNvSpPr txBox="1"/>
            <p:nvPr/>
          </p:nvSpPr>
          <p:spPr>
            <a:xfrm>
              <a:off x="7571293" y="969200"/>
              <a:ext cx="1359354" cy="369332"/>
            </a:xfrm>
            <a:prstGeom prst="rect">
              <a:avLst/>
            </a:prstGeom>
            <a:noFill/>
          </p:spPr>
          <p:txBody>
            <a:bodyPr wrap="square">
              <a:spAutoFit/>
            </a:bodyPr>
            <a:lstStyle/>
            <a:p>
              <a:pPr algn="ctr"/>
              <a:r>
                <a:rPr lang="ja-JP" altLang="en-US" b="1" dirty="0">
                  <a:solidFill>
                    <a:schemeClr val="bg1"/>
                  </a:solidFill>
                </a:rPr>
                <a:t>語 学</a:t>
              </a:r>
            </a:p>
          </p:txBody>
        </p:sp>
      </p:grpSp>
      <p:grpSp>
        <p:nvGrpSpPr>
          <p:cNvPr id="34" name="グループ化 33">
            <a:extLst>
              <a:ext uri="{FF2B5EF4-FFF2-40B4-BE49-F238E27FC236}">
                <a16:creationId xmlns:a16="http://schemas.microsoft.com/office/drawing/2014/main" id="{7EB27810-E542-F5D6-E7D5-B62E3CCD5419}"/>
              </a:ext>
            </a:extLst>
          </p:cNvPr>
          <p:cNvGrpSpPr/>
          <p:nvPr/>
        </p:nvGrpSpPr>
        <p:grpSpPr>
          <a:xfrm>
            <a:off x="7452000" y="2938495"/>
            <a:ext cx="1404000" cy="1332000"/>
            <a:chOff x="7501477" y="461366"/>
            <a:chExt cx="1404000" cy="1332000"/>
          </a:xfrm>
        </p:grpSpPr>
        <p:sp>
          <p:nvSpPr>
            <p:cNvPr id="37" name="楕円 36">
              <a:extLst>
                <a:ext uri="{FF2B5EF4-FFF2-40B4-BE49-F238E27FC236}">
                  <a16:creationId xmlns:a16="http://schemas.microsoft.com/office/drawing/2014/main" id="{E4BCAC39-E689-63C7-8B5F-6800CEF4E188}"/>
                </a:ext>
              </a:extLst>
            </p:cNvPr>
            <p:cNvSpPr>
              <a:spLocks noChangeAspect="1"/>
            </p:cNvSpPr>
            <p:nvPr/>
          </p:nvSpPr>
          <p:spPr>
            <a:xfrm>
              <a:off x="7536090" y="461366"/>
              <a:ext cx="1332000" cy="1332000"/>
            </a:xfrm>
            <a:prstGeom prst="ellipse">
              <a:avLst/>
            </a:prstGeom>
            <a:solidFill>
              <a:srgbClr val="E614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a:extLst>
                <a:ext uri="{FF2B5EF4-FFF2-40B4-BE49-F238E27FC236}">
                  <a16:creationId xmlns:a16="http://schemas.microsoft.com/office/drawing/2014/main" id="{656D3456-F4CC-665D-E560-44E11D0D8A4A}"/>
                </a:ext>
              </a:extLst>
            </p:cNvPr>
            <p:cNvSpPr txBox="1"/>
            <p:nvPr/>
          </p:nvSpPr>
          <p:spPr>
            <a:xfrm>
              <a:off x="7501477" y="849474"/>
              <a:ext cx="1404000" cy="646331"/>
            </a:xfrm>
            <a:prstGeom prst="rect">
              <a:avLst/>
            </a:prstGeom>
            <a:noFill/>
          </p:spPr>
          <p:txBody>
            <a:bodyPr wrap="square">
              <a:spAutoFit/>
            </a:bodyPr>
            <a:lstStyle/>
            <a:p>
              <a:pPr algn="ctr"/>
              <a:r>
                <a:rPr lang="ja-JP" altLang="en-US" b="1" dirty="0">
                  <a:solidFill>
                    <a:schemeClr val="bg1"/>
                  </a:solidFill>
                </a:rPr>
                <a:t>ビジネス</a:t>
              </a:r>
              <a:endParaRPr lang="en-US" altLang="ja-JP" b="1" dirty="0">
                <a:solidFill>
                  <a:schemeClr val="bg1"/>
                </a:solidFill>
              </a:endParaRPr>
            </a:p>
            <a:p>
              <a:pPr algn="ctr"/>
              <a:r>
                <a:rPr lang="ja-JP" altLang="en-US" b="1" dirty="0">
                  <a:solidFill>
                    <a:schemeClr val="bg1"/>
                  </a:solidFill>
                </a:rPr>
                <a:t>マナー</a:t>
              </a:r>
            </a:p>
          </p:txBody>
        </p:sp>
      </p:grpSp>
      <p:grpSp>
        <p:nvGrpSpPr>
          <p:cNvPr id="39" name="グループ化 38">
            <a:extLst>
              <a:ext uri="{FF2B5EF4-FFF2-40B4-BE49-F238E27FC236}">
                <a16:creationId xmlns:a16="http://schemas.microsoft.com/office/drawing/2014/main" id="{91189E24-A0CE-4D2F-C999-9A6811FA4E29}"/>
              </a:ext>
            </a:extLst>
          </p:cNvPr>
          <p:cNvGrpSpPr/>
          <p:nvPr/>
        </p:nvGrpSpPr>
        <p:grpSpPr>
          <a:xfrm>
            <a:off x="10033316" y="1839753"/>
            <a:ext cx="1403999" cy="1260000"/>
            <a:chOff x="7486912" y="461366"/>
            <a:chExt cx="1403999" cy="1260000"/>
          </a:xfrm>
        </p:grpSpPr>
        <p:sp>
          <p:nvSpPr>
            <p:cNvPr id="40" name="楕円 39">
              <a:extLst>
                <a:ext uri="{FF2B5EF4-FFF2-40B4-BE49-F238E27FC236}">
                  <a16:creationId xmlns:a16="http://schemas.microsoft.com/office/drawing/2014/main" id="{434BFED7-39E3-F130-1F99-B521158971F9}"/>
                </a:ext>
              </a:extLst>
            </p:cNvPr>
            <p:cNvSpPr>
              <a:spLocks noChangeAspect="1"/>
            </p:cNvSpPr>
            <p:nvPr/>
          </p:nvSpPr>
          <p:spPr>
            <a:xfrm>
              <a:off x="7536090" y="461366"/>
              <a:ext cx="1260000" cy="1260000"/>
            </a:xfrm>
            <a:prstGeom prst="ellipse">
              <a:avLst/>
            </a:prstGeom>
            <a:solidFill>
              <a:srgbClr val="E614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a:extLst>
                <a:ext uri="{FF2B5EF4-FFF2-40B4-BE49-F238E27FC236}">
                  <a16:creationId xmlns:a16="http://schemas.microsoft.com/office/drawing/2014/main" id="{CC95BACD-8D88-0FB4-6D9A-44651840B56F}"/>
                </a:ext>
              </a:extLst>
            </p:cNvPr>
            <p:cNvSpPr txBox="1"/>
            <p:nvPr/>
          </p:nvSpPr>
          <p:spPr>
            <a:xfrm>
              <a:off x="7486912" y="899965"/>
              <a:ext cx="1403999" cy="369332"/>
            </a:xfrm>
            <a:prstGeom prst="rect">
              <a:avLst/>
            </a:prstGeom>
            <a:noFill/>
          </p:spPr>
          <p:txBody>
            <a:bodyPr wrap="square">
              <a:spAutoFit/>
            </a:bodyPr>
            <a:lstStyle/>
            <a:p>
              <a:pPr algn="ctr"/>
              <a:r>
                <a:rPr lang="ja-JP" altLang="en-US" b="1" dirty="0">
                  <a:solidFill>
                    <a:schemeClr val="bg1"/>
                  </a:solidFill>
                </a:rPr>
                <a:t>文 化</a:t>
              </a:r>
            </a:p>
          </p:txBody>
        </p:sp>
      </p:grpSp>
      <p:grpSp>
        <p:nvGrpSpPr>
          <p:cNvPr id="42" name="グループ化 41">
            <a:extLst>
              <a:ext uri="{FF2B5EF4-FFF2-40B4-BE49-F238E27FC236}">
                <a16:creationId xmlns:a16="http://schemas.microsoft.com/office/drawing/2014/main" id="{1CD84667-F1A8-9E52-935E-5D7E1F2600F7}"/>
              </a:ext>
            </a:extLst>
          </p:cNvPr>
          <p:cNvGrpSpPr/>
          <p:nvPr/>
        </p:nvGrpSpPr>
        <p:grpSpPr>
          <a:xfrm>
            <a:off x="8945938" y="2687228"/>
            <a:ext cx="1330511" cy="1296000"/>
            <a:chOff x="7323113" y="236982"/>
            <a:chExt cx="1330511" cy="1296000"/>
          </a:xfrm>
        </p:grpSpPr>
        <p:sp>
          <p:nvSpPr>
            <p:cNvPr id="43" name="楕円 42">
              <a:extLst>
                <a:ext uri="{FF2B5EF4-FFF2-40B4-BE49-F238E27FC236}">
                  <a16:creationId xmlns:a16="http://schemas.microsoft.com/office/drawing/2014/main" id="{3BA3636D-FAEB-3909-FE75-63F7FB021E63}"/>
                </a:ext>
              </a:extLst>
            </p:cNvPr>
            <p:cNvSpPr>
              <a:spLocks noChangeAspect="1"/>
            </p:cNvSpPr>
            <p:nvPr/>
          </p:nvSpPr>
          <p:spPr>
            <a:xfrm>
              <a:off x="7323113" y="236982"/>
              <a:ext cx="1296000" cy="1296000"/>
            </a:xfrm>
            <a:prstGeom prst="ellipse">
              <a:avLst/>
            </a:prstGeom>
            <a:solidFill>
              <a:srgbClr val="E614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ボックス 43">
              <a:extLst>
                <a:ext uri="{FF2B5EF4-FFF2-40B4-BE49-F238E27FC236}">
                  <a16:creationId xmlns:a16="http://schemas.microsoft.com/office/drawing/2014/main" id="{AFC4E6FC-02F1-84C9-EA8A-A91CDEBDB27F}"/>
                </a:ext>
              </a:extLst>
            </p:cNvPr>
            <p:cNvSpPr txBox="1"/>
            <p:nvPr/>
          </p:nvSpPr>
          <p:spPr>
            <a:xfrm>
              <a:off x="7343716" y="704856"/>
              <a:ext cx="1309908" cy="369332"/>
            </a:xfrm>
            <a:prstGeom prst="rect">
              <a:avLst/>
            </a:prstGeom>
            <a:noFill/>
          </p:spPr>
          <p:txBody>
            <a:bodyPr wrap="square">
              <a:spAutoFit/>
            </a:bodyPr>
            <a:lstStyle/>
            <a:p>
              <a:pPr algn="ctr"/>
              <a:r>
                <a:rPr lang="ja-JP" altLang="en-US" b="1" dirty="0">
                  <a:solidFill>
                    <a:schemeClr val="bg1"/>
                  </a:solidFill>
                </a:rPr>
                <a:t>趣 味</a:t>
              </a:r>
            </a:p>
          </p:txBody>
        </p:sp>
      </p:grpSp>
      <p:grpSp>
        <p:nvGrpSpPr>
          <p:cNvPr id="45" name="グループ化 44">
            <a:extLst>
              <a:ext uri="{FF2B5EF4-FFF2-40B4-BE49-F238E27FC236}">
                <a16:creationId xmlns:a16="http://schemas.microsoft.com/office/drawing/2014/main" id="{4B6136AB-B039-CC60-EEA8-C0F47A76D273}"/>
              </a:ext>
            </a:extLst>
          </p:cNvPr>
          <p:cNvGrpSpPr/>
          <p:nvPr/>
        </p:nvGrpSpPr>
        <p:grpSpPr>
          <a:xfrm>
            <a:off x="10622494" y="713342"/>
            <a:ext cx="1440000" cy="1188000"/>
            <a:chOff x="7446531" y="461366"/>
            <a:chExt cx="1440000" cy="1188000"/>
          </a:xfrm>
        </p:grpSpPr>
        <p:sp>
          <p:nvSpPr>
            <p:cNvPr id="46" name="楕円 45">
              <a:extLst>
                <a:ext uri="{FF2B5EF4-FFF2-40B4-BE49-F238E27FC236}">
                  <a16:creationId xmlns:a16="http://schemas.microsoft.com/office/drawing/2014/main" id="{2786399E-7708-E0FE-13ED-5548A78AAC17}"/>
                </a:ext>
              </a:extLst>
            </p:cNvPr>
            <p:cNvSpPr>
              <a:spLocks noChangeAspect="1"/>
            </p:cNvSpPr>
            <p:nvPr/>
          </p:nvSpPr>
          <p:spPr>
            <a:xfrm>
              <a:off x="7536090" y="461366"/>
              <a:ext cx="1188000" cy="1188000"/>
            </a:xfrm>
            <a:prstGeom prst="ellipse">
              <a:avLst/>
            </a:prstGeom>
            <a:solidFill>
              <a:srgbClr val="E614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7" name="テキスト ボックス 46">
              <a:extLst>
                <a:ext uri="{FF2B5EF4-FFF2-40B4-BE49-F238E27FC236}">
                  <a16:creationId xmlns:a16="http://schemas.microsoft.com/office/drawing/2014/main" id="{ACEE731D-75E8-89E4-9290-DA5F8E8132F1}"/>
                </a:ext>
              </a:extLst>
            </p:cNvPr>
            <p:cNvSpPr txBox="1"/>
            <p:nvPr/>
          </p:nvSpPr>
          <p:spPr>
            <a:xfrm>
              <a:off x="7446531" y="879597"/>
              <a:ext cx="1440000" cy="369332"/>
            </a:xfrm>
            <a:prstGeom prst="rect">
              <a:avLst/>
            </a:prstGeom>
            <a:noFill/>
          </p:spPr>
          <p:txBody>
            <a:bodyPr wrap="square">
              <a:spAutoFit/>
            </a:bodyPr>
            <a:lstStyle/>
            <a:p>
              <a:pPr algn="ctr"/>
              <a:r>
                <a:rPr lang="en-US" altLang="ja-JP" b="1" dirty="0">
                  <a:solidFill>
                    <a:schemeClr val="bg1"/>
                  </a:solidFill>
                </a:rPr>
                <a:t>&amp; more</a:t>
              </a:r>
              <a:endParaRPr lang="ja-JP" altLang="en-US" b="1" dirty="0">
                <a:solidFill>
                  <a:schemeClr val="bg1"/>
                </a:solidFill>
              </a:endParaRPr>
            </a:p>
          </p:txBody>
        </p:sp>
      </p:grpSp>
      <p:grpSp>
        <p:nvGrpSpPr>
          <p:cNvPr id="53" name="グループ化 52">
            <a:extLst>
              <a:ext uri="{FF2B5EF4-FFF2-40B4-BE49-F238E27FC236}">
                <a16:creationId xmlns:a16="http://schemas.microsoft.com/office/drawing/2014/main" id="{263CD98D-7A6B-C7A9-7A11-03E47A62E9F9}"/>
              </a:ext>
            </a:extLst>
          </p:cNvPr>
          <p:cNvGrpSpPr>
            <a:grpSpLocks noChangeAspect="1"/>
          </p:cNvGrpSpPr>
          <p:nvPr/>
        </p:nvGrpSpPr>
        <p:grpSpPr>
          <a:xfrm>
            <a:off x="6298706" y="307767"/>
            <a:ext cx="3465933" cy="1839616"/>
            <a:chOff x="6372430" y="2153370"/>
            <a:chExt cx="3958273" cy="2100936"/>
          </a:xfrm>
        </p:grpSpPr>
        <p:pic>
          <p:nvPicPr>
            <p:cNvPr id="54" name="図 53">
              <a:extLst>
                <a:ext uri="{FF2B5EF4-FFF2-40B4-BE49-F238E27FC236}">
                  <a16:creationId xmlns:a16="http://schemas.microsoft.com/office/drawing/2014/main" id="{2E86CC7C-8F60-E548-318F-32F1A03694A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392750" y="2328306"/>
              <a:ext cx="1937953" cy="1926000"/>
            </a:xfrm>
            <a:prstGeom prst="rect">
              <a:avLst/>
            </a:prstGeom>
          </p:spPr>
        </p:pic>
        <p:pic>
          <p:nvPicPr>
            <p:cNvPr id="55" name="図 54" descr="人, 屋内, 探す, 座る が含まれている画像&#10;&#10;自動的に生成された説明">
              <a:extLst>
                <a:ext uri="{FF2B5EF4-FFF2-40B4-BE49-F238E27FC236}">
                  <a16:creationId xmlns:a16="http://schemas.microsoft.com/office/drawing/2014/main" id="{11B3D7E2-19A4-069F-042E-956F337697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2430" y="2153370"/>
              <a:ext cx="1937165" cy="1925218"/>
            </a:xfrm>
            <a:prstGeom prst="rect">
              <a:avLst/>
            </a:prstGeom>
          </p:spPr>
        </p:pic>
      </p:grpSp>
      <p:grpSp>
        <p:nvGrpSpPr>
          <p:cNvPr id="56" name="グループ化 55">
            <a:extLst>
              <a:ext uri="{FF2B5EF4-FFF2-40B4-BE49-F238E27FC236}">
                <a16:creationId xmlns:a16="http://schemas.microsoft.com/office/drawing/2014/main" id="{44719CE7-E8F2-9E46-1AC2-18B891BE9D96}"/>
              </a:ext>
            </a:extLst>
          </p:cNvPr>
          <p:cNvGrpSpPr/>
          <p:nvPr/>
        </p:nvGrpSpPr>
        <p:grpSpPr>
          <a:xfrm>
            <a:off x="1886400" y="2088000"/>
            <a:ext cx="1000610" cy="1000610"/>
            <a:chOff x="1867112" y="1763487"/>
            <a:chExt cx="1000610" cy="1000610"/>
          </a:xfrm>
        </p:grpSpPr>
        <p:sp>
          <p:nvSpPr>
            <p:cNvPr id="57" name="楕円 56">
              <a:extLst>
                <a:ext uri="{FF2B5EF4-FFF2-40B4-BE49-F238E27FC236}">
                  <a16:creationId xmlns:a16="http://schemas.microsoft.com/office/drawing/2014/main" id="{050DEE5E-F0AF-FCC3-4731-1F8A85C15C7A}"/>
                </a:ext>
              </a:extLst>
            </p:cNvPr>
            <p:cNvSpPr/>
            <p:nvPr/>
          </p:nvSpPr>
          <p:spPr>
            <a:xfrm>
              <a:off x="1867112" y="1763487"/>
              <a:ext cx="1000610" cy="1000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8" name="図 57" descr="ロゴ, アイコン&#10;&#10;自動的に生成された説明">
              <a:extLst>
                <a:ext uri="{FF2B5EF4-FFF2-40B4-BE49-F238E27FC236}">
                  <a16:creationId xmlns:a16="http://schemas.microsoft.com/office/drawing/2014/main" id="{771B8131-AF32-03BD-18FB-73BC3E5DBF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25417" y="1934475"/>
              <a:ext cx="684000" cy="684000"/>
            </a:xfrm>
            <a:prstGeom prst="rect">
              <a:avLst/>
            </a:prstGeom>
          </p:spPr>
        </p:pic>
      </p:grpSp>
      <p:grpSp>
        <p:nvGrpSpPr>
          <p:cNvPr id="60" name="グループ化 59">
            <a:extLst>
              <a:ext uri="{FF2B5EF4-FFF2-40B4-BE49-F238E27FC236}">
                <a16:creationId xmlns:a16="http://schemas.microsoft.com/office/drawing/2014/main" id="{19F0F45D-E3E9-F189-E078-4875835401C2}"/>
              </a:ext>
            </a:extLst>
          </p:cNvPr>
          <p:cNvGrpSpPr/>
          <p:nvPr/>
        </p:nvGrpSpPr>
        <p:grpSpPr>
          <a:xfrm>
            <a:off x="242466" y="3204000"/>
            <a:ext cx="4299876" cy="1084110"/>
            <a:chOff x="258795" y="2880000"/>
            <a:chExt cx="4299876" cy="1084110"/>
          </a:xfrm>
        </p:grpSpPr>
        <p:sp>
          <p:nvSpPr>
            <p:cNvPr id="61" name="テキスト ボックス 60">
              <a:extLst>
                <a:ext uri="{FF2B5EF4-FFF2-40B4-BE49-F238E27FC236}">
                  <a16:creationId xmlns:a16="http://schemas.microsoft.com/office/drawing/2014/main" id="{2AC876B2-2C47-FEB2-05F9-AF861C53C788}"/>
                </a:ext>
              </a:extLst>
            </p:cNvPr>
            <p:cNvSpPr txBox="1"/>
            <p:nvPr/>
          </p:nvSpPr>
          <p:spPr>
            <a:xfrm>
              <a:off x="258795" y="2880000"/>
              <a:ext cx="4298455" cy="830997"/>
            </a:xfrm>
            <a:prstGeom prst="rect">
              <a:avLst/>
            </a:prstGeom>
            <a:noFill/>
          </p:spPr>
          <p:txBody>
            <a:bodyPr wrap="square">
              <a:spAutoFit/>
            </a:bodyPr>
            <a:lstStyle/>
            <a:p>
              <a:pPr algn="ctr"/>
              <a:r>
                <a:rPr lang="ja-JP" altLang="en-US" sz="4800" b="1" dirty="0">
                  <a:solidFill>
                    <a:schemeClr val="bg1"/>
                  </a:solidFill>
                </a:rPr>
                <a:t>サービス概要</a:t>
              </a:r>
            </a:p>
          </p:txBody>
        </p:sp>
        <p:sp>
          <p:nvSpPr>
            <p:cNvPr id="62" name="テキスト ボックス 61">
              <a:extLst>
                <a:ext uri="{FF2B5EF4-FFF2-40B4-BE49-F238E27FC236}">
                  <a16:creationId xmlns:a16="http://schemas.microsoft.com/office/drawing/2014/main" id="{2BDAD06D-A7E3-DBD7-A4F7-81799D868BCF}"/>
                </a:ext>
              </a:extLst>
            </p:cNvPr>
            <p:cNvSpPr txBox="1"/>
            <p:nvPr/>
          </p:nvSpPr>
          <p:spPr>
            <a:xfrm>
              <a:off x="260216" y="3564000"/>
              <a:ext cx="4298455" cy="400110"/>
            </a:xfrm>
            <a:prstGeom prst="rect">
              <a:avLst/>
            </a:prstGeom>
            <a:noFill/>
          </p:spPr>
          <p:txBody>
            <a:bodyPr wrap="square">
              <a:spAutoFit/>
            </a:bodyPr>
            <a:lstStyle/>
            <a:p>
              <a:pPr algn="ctr"/>
              <a:r>
                <a:rPr lang="en-US" altLang="ja-JP" sz="2000" b="1" dirty="0">
                  <a:solidFill>
                    <a:schemeClr val="bg1"/>
                  </a:solidFill>
                </a:rPr>
                <a:t>Service</a:t>
              </a:r>
            </a:p>
          </p:txBody>
        </p:sp>
      </p:grpSp>
    </p:spTree>
    <p:extLst>
      <p:ext uri="{BB962C8B-B14F-4D97-AF65-F5344CB8AC3E}">
        <p14:creationId xmlns:p14="http://schemas.microsoft.com/office/powerpoint/2010/main" val="1655506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グループ化 36">
            <a:extLst>
              <a:ext uri="{FF2B5EF4-FFF2-40B4-BE49-F238E27FC236}">
                <a16:creationId xmlns:a16="http://schemas.microsoft.com/office/drawing/2014/main" id="{B1227476-4DEE-2F12-37B5-03FA65B9A295}"/>
              </a:ext>
            </a:extLst>
          </p:cNvPr>
          <p:cNvGrpSpPr/>
          <p:nvPr/>
        </p:nvGrpSpPr>
        <p:grpSpPr>
          <a:xfrm>
            <a:off x="6618715" y="360000"/>
            <a:ext cx="3804353" cy="486081"/>
            <a:chOff x="6440084" y="2883312"/>
            <a:chExt cx="3804353" cy="486081"/>
          </a:xfrm>
        </p:grpSpPr>
        <p:sp>
          <p:nvSpPr>
            <p:cNvPr id="35" name="テキスト ボックス 34">
              <a:extLst>
                <a:ext uri="{FF2B5EF4-FFF2-40B4-BE49-F238E27FC236}">
                  <a16:creationId xmlns:a16="http://schemas.microsoft.com/office/drawing/2014/main" id="{54D3F75F-0180-03D4-8A1E-18D1D71E7D01}"/>
                </a:ext>
              </a:extLst>
            </p:cNvPr>
            <p:cNvSpPr txBox="1"/>
            <p:nvPr/>
          </p:nvSpPr>
          <p:spPr>
            <a:xfrm>
              <a:off x="6440084" y="2929504"/>
              <a:ext cx="3804353" cy="430887"/>
            </a:xfrm>
            <a:prstGeom prst="rect">
              <a:avLst/>
            </a:prstGeom>
            <a:noFill/>
          </p:spPr>
          <p:txBody>
            <a:bodyPr wrap="square">
              <a:spAutoFit/>
            </a:bodyPr>
            <a:lstStyle/>
            <a:p>
              <a:pPr algn="ctr"/>
              <a:r>
                <a:rPr lang="ja-JP" altLang="en-US" sz="2200" b="1" dirty="0"/>
                <a:t>リクエスト手順（生徒）</a:t>
              </a:r>
            </a:p>
          </p:txBody>
        </p:sp>
        <p:sp>
          <p:nvSpPr>
            <p:cNvPr id="36" name="正方形/長方形 35">
              <a:extLst>
                <a:ext uri="{FF2B5EF4-FFF2-40B4-BE49-F238E27FC236}">
                  <a16:creationId xmlns:a16="http://schemas.microsoft.com/office/drawing/2014/main" id="{184A18AE-3190-72A1-CB37-0F4DC6C8D83F}"/>
                </a:ext>
              </a:extLst>
            </p:cNvPr>
            <p:cNvSpPr/>
            <p:nvPr/>
          </p:nvSpPr>
          <p:spPr>
            <a:xfrm>
              <a:off x="6666382" y="2883312"/>
              <a:ext cx="3301893" cy="48608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 name="グループ化 4">
            <a:extLst>
              <a:ext uri="{FF2B5EF4-FFF2-40B4-BE49-F238E27FC236}">
                <a16:creationId xmlns:a16="http://schemas.microsoft.com/office/drawing/2014/main" id="{7B4B0494-03F7-2111-27F2-33741A68A6F1}"/>
              </a:ext>
            </a:extLst>
          </p:cNvPr>
          <p:cNvGrpSpPr/>
          <p:nvPr/>
        </p:nvGrpSpPr>
        <p:grpSpPr>
          <a:xfrm>
            <a:off x="5177614" y="1322738"/>
            <a:ext cx="2520176" cy="2503284"/>
            <a:chOff x="5471529" y="1703727"/>
            <a:chExt cx="2520176" cy="2503284"/>
          </a:xfrm>
        </p:grpSpPr>
        <p:sp>
          <p:nvSpPr>
            <p:cNvPr id="13" name="楕円 12">
              <a:extLst>
                <a:ext uri="{FF2B5EF4-FFF2-40B4-BE49-F238E27FC236}">
                  <a16:creationId xmlns:a16="http://schemas.microsoft.com/office/drawing/2014/main" id="{397F01C6-0530-8216-59FF-56EA1507D738}"/>
                </a:ext>
              </a:extLst>
            </p:cNvPr>
            <p:cNvSpPr>
              <a:spLocks noChangeAspect="1"/>
            </p:cNvSpPr>
            <p:nvPr/>
          </p:nvSpPr>
          <p:spPr>
            <a:xfrm>
              <a:off x="5471529" y="1703727"/>
              <a:ext cx="2503284" cy="2503284"/>
            </a:xfrm>
            <a:prstGeom prst="ellipse">
              <a:avLst/>
            </a:prstGeom>
            <a:solidFill>
              <a:schemeClr val="bg1">
                <a:lumMod val="95000"/>
              </a:schemeClr>
            </a:solidFill>
            <a:ln w="57150">
              <a:solidFill>
                <a:srgbClr val="EE0E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楕円 6">
              <a:extLst>
                <a:ext uri="{FF2B5EF4-FFF2-40B4-BE49-F238E27FC236}">
                  <a16:creationId xmlns:a16="http://schemas.microsoft.com/office/drawing/2014/main" id="{C46495FD-3250-5467-A8CE-6D91D446D28F}"/>
                </a:ext>
              </a:extLst>
            </p:cNvPr>
            <p:cNvSpPr/>
            <p:nvPr/>
          </p:nvSpPr>
          <p:spPr>
            <a:xfrm>
              <a:off x="7211205" y="1727028"/>
              <a:ext cx="780500" cy="780500"/>
            </a:xfrm>
            <a:prstGeom prst="ellipse">
              <a:avLst/>
            </a:prstGeom>
            <a:solidFill>
              <a:srgbClr val="EE0E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05487DF3-2846-2982-80E3-84126E8A2B9C}"/>
                </a:ext>
              </a:extLst>
            </p:cNvPr>
            <p:cNvSpPr txBox="1"/>
            <p:nvPr/>
          </p:nvSpPr>
          <p:spPr>
            <a:xfrm>
              <a:off x="7328795" y="1848290"/>
              <a:ext cx="583165" cy="523220"/>
            </a:xfrm>
            <a:prstGeom prst="rect">
              <a:avLst/>
            </a:prstGeom>
            <a:noFill/>
          </p:spPr>
          <p:txBody>
            <a:bodyPr wrap="square">
              <a:spAutoFit/>
            </a:bodyPr>
            <a:lstStyle/>
            <a:p>
              <a:pPr algn="ctr"/>
              <a:r>
                <a:rPr lang="en-US" altLang="ja-JP" sz="2800" b="1" dirty="0">
                  <a:solidFill>
                    <a:schemeClr val="bg1"/>
                  </a:solidFill>
                </a:rPr>
                <a:t>1</a:t>
              </a:r>
              <a:endParaRPr lang="ja-JP" altLang="en-US" sz="2800" b="1" dirty="0">
                <a:solidFill>
                  <a:schemeClr val="bg1"/>
                </a:solidFill>
              </a:endParaRPr>
            </a:p>
          </p:txBody>
        </p:sp>
        <p:pic>
          <p:nvPicPr>
            <p:cNvPr id="6" name="図 5" descr="テキスト, 記号, 挿絵 が含まれている画像&#10;&#10;自動的に生成された説明">
              <a:extLst>
                <a:ext uri="{FF2B5EF4-FFF2-40B4-BE49-F238E27FC236}">
                  <a16:creationId xmlns:a16="http://schemas.microsoft.com/office/drawing/2014/main" id="{EB672102-1511-605F-80E4-42A9373E7B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1132" y="1897211"/>
              <a:ext cx="627143" cy="627143"/>
            </a:xfrm>
            <a:prstGeom prst="rect">
              <a:avLst/>
            </a:prstGeom>
          </p:spPr>
        </p:pic>
        <p:sp>
          <p:nvSpPr>
            <p:cNvPr id="16" name="テキスト ボックス 15">
              <a:extLst>
                <a:ext uri="{FF2B5EF4-FFF2-40B4-BE49-F238E27FC236}">
                  <a16:creationId xmlns:a16="http://schemas.microsoft.com/office/drawing/2014/main" id="{47DE3FFB-E0B8-6A50-AEB0-0C9429E3328D}"/>
                </a:ext>
              </a:extLst>
            </p:cNvPr>
            <p:cNvSpPr txBox="1"/>
            <p:nvPr/>
          </p:nvSpPr>
          <p:spPr>
            <a:xfrm>
              <a:off x="5471529" y="2662010"/>
              <a:ext cx="2503284" cy="1080680"/>
            </a:xfrm>
            <a:prstGeom prst="rect">
              <a:avLst/>
            </a:prstGeom>
            <a:noFill/>
          </p:spPr>
          <p:txBody>
            <a:bodyPr wrap="square">
              <a:spAutoFit/>
            </a:bodyPr>
            <a:lstStyle/>
            <a:p>
              <a:pPr algn="ctr">
                <a:lnSpc>
                  <a:spcPts val="2600"/>
                </a:lnSpc>
              </a:pPr>
              <a:r>
                <a:rPr lang="ja-JP" altLang="en-US" sz="2000" b="1" dirty="0">
                  <a:latin typeface="+mn-ea"/>
                </a:rPr>
                <a:t>ご希望の</a:t>
              </a:r>
              <a:endParaRPr lang="en-US" altLang="ja-JP" sz="2000" b="1" dirty="0">
                <a:latin typeface="+mn-ea"/>
              </a:endParaRPr>
            </a:p>
            <a:p>
              <a:pPr algn="ctr">
                <a:lnSpc>
                  <a:spcPts val="2600"/>
                </a:lnSpc>
              </a:pPr>
              <a:r>
                <a:rPr lang="ja-JP" altLang="en-US" sz="2000" b="1" dirty="0">
                  <a:latin typeface="+mn-ea"/>
                </a:rPr>
                <a:t>ポイント数を</a:t>
              </a:r>
              <a:endParaRPr lang="en-US" altLang="ja-JP" sz="2000" b="1" dirty="0">
                <a:latin typeface="+mn-ea"/>
              </a:endParaRPr>
            </a:p>
            <a:p>
              <a:pPr algn="ctr">
                <a:lnSpc>
                  <a:spcPts val="2600"/>
                </a:lnSpc>
              </a:pPr>
              <a:r>
                <a:rPr lang="ja-JP" altLang="en-US" sz="2000" b="1" dirty="0">
                  <a:latin typeface="+mn-ea"/>
                </a:rPr>
                <a:t>購入</a:t>
              </a:r>
            </a:p>
          </p:txBody>
        </p:sp>
      </p:grpSp>
      <p:grpSp>
        <p:nvGrpSpPr>
          <p:cNvPr id="71" name="グループ化 70">
            <a:extLst>
              <a:ext uri="{FF2B5EF4-FFF2-40B4-BE49-F238E27FC236}">
                <a16:creationId xmlns:a16="http://schemas.microsoft.com/office/drawing/2014/main" id="{C4C96BEE-4B8F-A61B-5A8D-815C695043F4}"/>
              </a:ext>
            </a:extLst>
          </p:cNvPr>
          <p:cNvGrpSpPr/>
          <p:nvPr/>
        </p:nvGrpSpPr>
        <p:grpSpPr>
          <a:xfrm>
            <a:off x="7865743" y="1322738"/>
            <a:ext cx="2520176" cy="2503284"/>
            <a:chOff x="8257631" y="1420712"/>
            <a:chExt cx="2520176" cy="2503284"/>
          </a:xfrm>
        </p:grpSpPr>
        <p:grpSp>
          <p:nvGrpSpPr>
            <p:cNvPr id="9" name="グループ化 8">
              <a:extLst>
                <a:ext uri="{FF2B5EF4-FFF2-40B4-BE49-F238E27FC236}">
                  <a16:creationId xmlns:a16="http://schemas.microsoft.com/office/drawing/2014/main" id="{FDF581C2-0249-BEAD-B9F2-2807F6618124}"/>
                </a:ext>
              </a:extLst>
            </p:cNvPr>
            <p:cNvGrpSpPr/>
            <p:nvPr/>
          </p:nvGrpSpPr>
          <p:grpSpPr>
            <a:xfrm>
              <a:off x="8257631" y="1420712"/>
              <a:ext cx="2520176" cy="2503284"/>
              <a:chOff x="5471529" y="1703727"/>
              <a:chExt cx="2520176" cy="2503284"/>
            </a:xfrm>
          </p:grpSpPr>
          <p:sp>
            <p:nvSpPr>
              <p:cNvPr id="12" name="楕円 11">
                <a:extLst>
                  <a:ext uri="{FF2B5EF4-FFF2-40B4-BE49-F238E27FC236}">
                    <a16:creationId xmlns:a16="http://schemas.microsoft.com/office/drawing/2014/main" id="{B46A9C6C-AEDD-D25C-B659-820F7C9C66CA}"/>
                  </a:ext>
                </a:extLst>
              </p:cNvPr>
              <p:cNvSpPr>
                <a:spLocks noChangeAspect="1"/>
              </p:cNvSpPr>
              <p:nvPr/>
            </p:nvSpPr>
            <p:spPr>
              <a:xfrm>
                <a:off x="5471529" y="1703727"/>
                <a:ext cx="2503284" cy="2503284"/>
              </a:xfrm>
              <a:prstGeom prst="ellipse">
                <a:avLst/>
              </a:prstGeom>
              <a:solidFill>
                <a:schemeClr val="bg1">
                  <a:lumMod val="95000"/>
                </a:schemeClr>
              </a:solidFill>
              <a:ln w="57150">
                <a:solidFill>
                  <a:srgbClr val="EE0E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楕円 14">
                <a:extLst>
                  <a:ext uri="{FF2B5EF4-FFF2-40B4-BE49-F238E27FC236}">
                    <a16:creationId xmlns:a16="http://schemas.microsoft.com/office/drawing/2014/main" id="{95077F97-CE51-9E59-1901-EFCEE2F364DD}"/>
                  </a:ext>
                </a:extLst>
              </p:cNvPr>
              <p:cNvSpPr/>
              <p:nvPr/>
            </p:nvSpPr>
            <p:spPr>
              <a:xfrm>
                <a:off x="7211205" y="1727028"/>
                <a:ext cx="780500" cy="780500"/>
              </a:xfrm>
              <a:prstGeom prst="ellipse">
                <a:avLst/>
              </a:prstGeom>
              <a:solidFill>
                <a:srgbClr val="EE0E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37DB3D5C-2644-D7E0-0F2B-AF7EC3761663}"/>
                  </a:ext>
                </a:extLst>
              </p:cNvPr>
              <p:cNvSpPr txBox="1"/>
              <p:nvPr/>
            </p:nvSpPr>
            <p:spPr>
              <a:xfrm>
                <a:off x="7312466" y="1864619"/>
                <a:ext cx="583165" cy="523220"/>
              </a:xfrm>
              <a:prstGeom prst="rect">
                <a:avLst/>
              </a:prstGeom>
              <a:noFill/>
            </p:spPr>
            <p:txBody>
              <a:bodyPr wrap="square">
                <a:spAutoFit/>
              </a:bodyPr>
              <a:lstStyle/>
              <a:p>
                <a:pPr algn="ctr"/>
                <a:r>
                  <a:rPr lang="en-US" altLang="ja-JP" sz="2800" b="1" dirty="0">
                    <a:solidFill>
                      <a:schemeClr val="bg1"/>
                    </a:solidFill>
                  </a:rPr>
                  <a:t>2</a:t>
                </a:r>
                <a:endParaRPr lang="ja-JP" altLang="en-US" sz="2800" b="1" dirty="0">
                  <a:solidFill>
                    <a:schemeClr val="bg1"/>
                  </a:solidFill>
                </a:endParaRPr>
              </a:p>
            </p:txBody>
          </p:sp>
          <p:sp>
            <p:nvSpPr>
              <p:cNvPr id="22" name="テキスト ボックス 21">
                <a:extLst>
                  <a:ext uri="{FF2B5EF4-FFF2-40B4-BE49-F238E27FC236}">
                    <a16:creationId xmlns:a16="http://schemas.microsoft.com/office/drawing/2014/main" id="{CBE12217-AF2D-9649-1E0D-6674C463E51E}"/>
                  </a:ext>
                </a:extLst>
              </p:cNvPr>
              <p:cNvSpPr txBox="1"/>
              <p:nvPr/>
            </p:nvSpPr>
            <p:spPr>
              <a:xfrm>
                <a:off x="5471529" y="2662010"/>
                <a:ext cx="2503284" cy="1080680"/>
              </a:xfrm>
              <a:prstGeom prst="rect">
                <a:avLst/>
              </a:prstGeom>
              <a:noFill/>
            </p:spPr>
            <p:txBody>
              <a:bodyPr wrap="square">
                <a:spAutoFit/>
              </a:bodyPr>
              <a:lstStyle/>
              <a:p>
                <a:pPr algn="ctr">
                  <a:lnSpc>
                    <a:spcPts val="2600"/>
                  </a:lnSpc>
                </a:pPr>
                <a:r>
                  <a:rPr lang="ja-JP" altLang="en-US" sz="2000" b="1" dirty="0">
                    <a:latin typeface="+mn-ea"/>
                  </a:rPr>
                  <a:t>興味のある</a:t>
                </a:r>
              </a:p>
              <a:p>
                <a:pPr algn="ctr">
                  <a:lnSpc>
                    <a:spcPts val="2600"/>
                  </a:lnSpc>
                </a:pPr>
                <a:r>
                  <a:rPr lang="ja-JP" altLang="en-US" sz="2000" b="1" dirty="0">
                    <a:latin typeface="+mn-ea"/>
                  </a:rPr>
                  <a:t>レッスンを講師へ</a:t>
                </a:r>
              </a:p>
              <a:p>
                <a:pPr algn="ctr">
                  <a:lnSpc>
                    <a:spcPts val="2600"/>
                  </a:lnSpc>
                </a:pPr>
                <a:r>
                  <a:rPr lang="ja-JP" altLang="en-US" sz="2000" b="1" dirty="0">
                    <a:latin typeface="+mn-ea"/>
                  </a:rPr>
                  <a:t>リクエスト</a:t>
                </a:r>
              </a:p>
            </p:txBody>
          </p:sp>
        </p:grpSp>
        <p:grpSp>
          <p:nvGrpSpPr>
            <p:cNvPr id="59" name="グループ化 58">
              <a:extLst>
                <a:ext uri="{FF2B5EF4-FFF2-40B4-BE49-F238E27FC236}">
                  <a16:creationId xmlns:a16="http://schemas.microsoft.com/office/drawing/2014/main" id="{3CE62712-2076-9688-7745-1C77BAC4C8C0}"/>
                </a:ext>
              </a:extLst>
            </p:cNvPr>
            <p:cNvGrpSpPr/>
            <p:nvPr/>
          </p:nvGrpSpPr>
          <p:grpSpPr>
            <a:xfrm>
              <a:off x="8901266" y="1775617"/>
              <a:ext cx="914230" cy="559815"/>
              <a:chOff x="7430243" y="2976839"/>
              <a:chExt cx="705496" cy="432000"/>
            </a:xfrm>
          </p:grpSpPr>
          <p:pic>
            <p:nvPicPr>
              <p:cNvPr id="38" name="図 37">
                <a:extLst>
                  <a:ext uri="{FF2B5EF4-FFF2-40B4-BE49-F238E27FC236}">
                    <a16:creationId xmlns:a16="http://schemas.microsoft.com/office/drawing/2014/main" id="{6997E1A2-CDA0-BFB1-4638-8F657866791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703739" y="2976839"/>
                <a:ext cx="432000" cy="432000"/>
              </a:xfrm>
              <a:prstGeom prst="rect">
                <a:avLst/>
              </a:prstGeom>
            </p:spPr>
          </p:pic>
          <p:grpSp>
            <p:nvGrpSpPr>
              <p:cNvPr id="55" name="グループ化 54">
                <a:extLst>
                  <a:ext uri="{FF2B5EF4-FFF2-40B4-BE49-F238E27FC236}">
                    <a16:creationId xmlns:a16="http://schemas.microsoft.com/office/drawing/2014/main" id="{86442317-721C-4F56-8C13-8DBE91814FA0}"/>
                  </a:ext>
                </a:extLst>
              </p:cNvPr>
              <p:cNvGrpSpPr/>
              <p:nvPr/>
            </p:nvGrpSpPr>
            <p:grpSpPr>
              <a:xfrm>
                <a:off x="7430243" y="3147103"/>
                <a:ext cx="236375" cy="156673"/>
                <a:chOff x="7331869" y="3128299"/>
                <a:chExt cx="236375" cy="156673"/>
              </a:xfrm>
            </p:grpSpPr>
            <p:sp>
              <p:nvSpPr>
                <p:cNvPr id="53" name="正方形/長方形 52">
                  <a:extLst>
                    <a:ext uri="{FF2B5EF4-FFF2-40B4-BE49-F238E27FC236}">
                      <a16:creationId xmlns:a16="http://schemas.microsoft.com/office/drawing/2014/main" id="{E339EA02-DC51-113C-3AB7-CB2ED483FF6C}"/>
                    </a:ext>
                  </a:extLst>
                </p:cNvPr>
                <p:cNvSpPr/>
                <p:nvPr/>
              </p:nvSpPr>
              <p:spPr>
                <a:xfrm>
                  <a:off x="7331869" y="3128299"/>
                  <a:ext cx="236375" cy="60225"/>
                </a:xfrm>
                <a:prstGeom prst="rect">
                  <a:avLst/>
                </a:prstGeom>
                <a:solidFill>
                  <a:srgbClr val="EE0E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正方形/長方形 53">
                  <a:extLst>
                    <a:ext uri="{FF2B5EF4-FFF2-40B4-BE49-F238E27FC236}">
                      <a16:creationId xmlns:a16="http://schemas.microsoft.com/office/drawing/2014/main" id="{9E52A5A3-9A0D-78E5-32C9-2B9144A45F5E}"/>
                    </a:ext>
                  </a:extLst>
                </p:cNvPr>
                <p:cNvSpPr/>
                <p:nvPr/>
              </p:nvSpPr>
              <p:spPr>
                <a:xfrm>
                  <a:off x="7402626" y="3224747"/>
                  <a:ext cx="165618" cy="60225"/>
                </a:xfrm>
                <a:prstGeom prst="rect">
                  <a:avLst/>
                </a:prstGeom>
                <a:solidFill>
                  <a:srgbClr val="EE0E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grpSp>
        <p:nvGrpSpPr>
          <p:cNvPr id="73" name="グループ化 72">
            <a:extLst>
              <a:ext uri="{FF2B5EF4-FFF2-40B4-BE49-F238E27FC236}">
                <a16:creationId xmlns:a16="http://schemas.microsoft.com/office/drawing/2014/main" id="{EE031588-FFB6-9C97-7D1B-4A59A23CD43C}"/>
              </a:ext>
            </a:extLst>
          </p:cNvPr>
          <p:cNvGrpSpPr/>
          <p:nvPr/>
        </p:nvGrpSpPr>
        <p:grpSpPr>
          <a:xfrm>
            <a:off x="6417007" y="3896285"/>
            <a:ext cx="2520176" cy="2503284"/>
            <a:chOff x="6417007" y="3830969"/>
            <a:chExt cx="2520176" cy="2503284"/>
          </a:xfrm>
        </p:grpSpPr>
        <p:grpSp>
          <p:nvGrpSpPr>
            <p:cNvPr id="25" name="グループ化 24">
              <a:extLst>
                <a:ext uri="{FF2B5EF4-FFF2-40B4-BE49-F238E27FC236}">
                  <a16:creationId xmlns:a16="http://schemas.microsoft.com/office/drawing/2014/main" id="{0E4E529C-2D85-E1B4-F095-44B51596BD02}"/>
                </a:ext>
              </a:extLst>
            </p:cNvPr>
            <p:cNvGrpSpPr/>
            <p:nvPr/>
          </p:nvGrpSpPr>
          <p:grpSpPr>
            <a:xfrm>
              <a:off x="6417007" y="3830969"/>
              <a:ext cx="2520176" cy="2503284"/>
              <a:chOff x="5471529" y="1703727"/>
              <a:chExt cx="2520176" cy="2503284"/>
            </a:xfrm>
          </p:grpSpPr>
          <p:sp>
            <p:nvSpPr>
              <p:cNvPr id="56" name="楕円 55">
                <a:extLst>
                  <a:ext uri="{FF2B5EF4-FFF2-40B4-BE49-F238E27FC236}">
                    <a16:creationId xmlns:a16="http://schemas.microsoft.com/office/drawing/2014/main" id="{D70A46CA-6074-69F9-AE55-AE2A2B60A37C}"/>
                  </a:ext>
                </a:extLst>
              </p:cNvPr>
              <p:cNvSpPr>
                <a:spLocks noChangeAspect="1"/>
              </p:cNvSpPr>
              <p:nvPr/>
            </p:nvSpPr>
            <p:spPr>
              <a:xfrm>
                <a:off x="5471529" y="1703727"/>
                <a:ext cx="2503284" cy="2503284"/>
              </a:xfrm>
              <a:prstGeom prst="ellipse">
                <a:avLst/>
              </a:prstGeom>
              <a:solidFill>
                <a:schemeClr val="bg1">
                  <a:lumMod val="95000"/>
                </a:schemeClr>
              </a:solidFill>
              <a:ln w="57150">
                <a:solidFill>
                  <a:srgbClr val="EE0E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楕円 63">
                <a:extLst>
                  <a:ext uri="{FF2B5EF4-FFF2-40B4-BE49-F238E27FC236}">
                    <a16:creationId xmlns:a16="http://schemas.microsoft.com/office/drawing/2014/main" id="{F1DFF173-A20C-73F5-56D4-19FC0E0B4580}"/>
                  </a:ext>
                </a:extLst>
              </p:cNvPr>
              <p:cNvSpPr/>
              <p:nvPr/>
            </p:nvSpPr>
            <p:spPr>
              <a:xfrm>
                <a:off x="7211205" y="1727028"/>
                <a:ext cx="780500" cy="780500"/>
              </a:xfrm>
              <a:prstGeom prst="ellipse">
                <a:avLst/>
              </a:prstGeom>
              <a:solidFill>
                <a:srgbClr val="EE0E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テキスト ボックス 64">
                <a:extLst>
                  <a:ext uri="{FF2B5EF4-FFF2-40B4-BE49-F238E27FC236}">
                    <a16:creationId xmlns:a16="http://schemas.microsoft.com/office/drawing/2014/main" id="{983B0A1C-FC3C-4DA9-C7BC-8779DCAF2A4A}"/>
                  </a:ext>
                </a:extLst>
              </p:cNvPr>
              <p:cNvSpPr txBox="1"/>
              <p:nvPr/>
            </p:nvSpPr>
            <p:spPr>
              <a:xfrm>
                <a:off x="7312466" y="1864619"/>
                <a:ext cx="583165" cy="523220"/>
              </a:xfrm>
              <a:prstGeom prst="rect">
                <a:avLst/>
              </a:prstGeom>
              <a:noFill/>
            </p:spPr>
            <p:txBody>
              <a:bodyPr wrap="square">
                <a:spAutoFit/>
              </a:bodyPr>
              <a:lstStyle/>
              <a:p>
                <a:pPr algn="ctr"/>
                <a:r>
                  <a:rPr lang="en-US" altLang="ja-JP" sz="2800" b="1" dirty="0">
                    <a:solidFill>
                      <a:schemeClr val="bg1"/>
                    </a:solidFill>
                  </a:rPr>
                  <a:t>3</a:t>
                </a:r>
                <a:endParaRPr lang="ja-JP" altLang="en-US" sz="2800" b="1" dirty="0">
                  <a:solidFill>
                    <a:schemeClr val="bg1"/>
                  </a:solidFill>
                </a:endParaRPr>
              </a:p>
            </p:txBody>
          </p:sp>
          <p:sp>
            <p:nvSpPr>
              <p:cNvPr id="67" name="テキスト ボックス 66">
                <a:extLst>
                  <a:ext uri="{FF2B5EF4-FFF2-40B4-BE49-F238E27FC236}">
                    <a16:creationId xmlns:a16="http://schemas.microsoft.com/office/drawing/2014/main" id="{B78F80AE-A057-5BBF-BD8C-0C3F21E19857}"/>
                  </a:ext>
                </a:extLst>
              </p:cNvPr>
              <p:cNvSpPr txBox="1"/>
              <p:nvPr/>
            </p:nvSpPr>
            <p:spPr>
              <a:xfrm>
                <a:off x="5471529" y="2662010"/>
                <a:ext cx="2503284" cy="1080680"/>
              </a:xfrm>
              <a:prstGeom prst="rect">
                <a:avLst/>
              </a:prstGeom>
              <a:noFill/>
            </p:spPr>
            <p:txBody>
              <a:bodyPr wrap="square">
                <a:spAutoFit/>
              </a:bodyPr>
              <a:lstStyle/>
              <a:p>
                <a:pPr algn="ctr">
                  <a:lnSpc>
                    <a:spcPts val="2600"/>
                  </a:lnSpc>
                </a:pPr>
                <a:r>
                  <a:rPr lang="ja-JP" altLang="en-US" sz="2000" b="1" dirty="0">
                    <a:latin typeface="+mn-ea"/>
                  </a:rPr>
                  <a:t>講師が承認後</a:t>
                </a:r>
              </a:p>
              <a:p>
                <a:pPr algn="ctr">
                  <a:lnSpc>
                    <a:spcPts val="2600"/>
                  </a:lnSpc>
                </a:pPr>
                <a:r>
                  <a:rPr lang="ja-JP" altLang="en-US" sz="2000" b="1" dirty="0">
                    <a:latin typeface="+mn-ea"/>
                  </a:rPr>
                  <a:t>オンライン授業の</a:t>
                </a:r>
              </a:p>
              <a:p>
                <a:pPr algn="ctr">
                  <a:lnSpc>
                    <a:spcPts val="2600"/>
                  </a:lnSpc>
                </a:pPr>
                <a:r>
                  <a:rPr lang="en-US" altLang="ja-JP" sz="2000" b="1" dirty="0">
                    <a:latin typeface="+mn-ea"/>
                  </a:rPr>
                  <a:t>URL</a:t>
                </a:r>
                <a:r>
                  <a:rPr lang="ja-JP" altLang="en-US" sz="2000" b="1" dirty="0">
                    <a:latin typeface="+mn-ea"/>
                  </a:rPr>
                  <a:t>を自動配信</a:t>
                </a:r>
              </a:p>
            </p:txBody>
          </p:sp>
        </p:grpSp>
        <p:grpSp>
          <p:nvGrpSpPr>
            <p:cNvPr id="60" name="グループ化 59">
              <a:extLst>
                <a:ext uri="{FF2B5EF4-FFF2-40B4-BE49-F238E27FC236}">
                  <a16:creationId xmlns:a16="http://schemas.microsoft.com/office/drawing/2014/main" id="{CDE5FF5D-E3CA-C2F0-E4BF-5E331091FA3E}"/>
                </a:ext>
              </a:extLst>
            </p:cNvPr>
            <p:cNvGrpSpPr/>
            <p:nvPr/>
          </p:nvGrpSpPr>
          <p:grpSpPr>
            <a:xfrm>
              <a:off x="7118054" y="4130770"/>
              <a:ext cx="936337" cy="551487"/>
              <a:chOff x="8721080" y="4498967"/>
              <a:chExt cx="733467" cy="432000"/>
            </a:xfrm>
          </p:grpSpPr>
          <p:pic>
            <p:nvPicPr>
              <p:cNvPr id="45" name="図 44">
                <a:extLst>
                  <a:ext uri="{FF2B5EF4-FFF2-40B4-BE49-F238E27FC236}">
                    <a16:creationId xmlns:a16="http://schemas.microsoft.com/office/drawing/2014/main" id="{6BC57AF0-3A42-1A32-E45D-5DFCF35BAC4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721080" y="4498967"/>
                <a:ext cx="432000" cy="432000"/>
              </a:xfrm>
              <a:prstGeom prst="rect">
                <a:avLst/>
              </a:prstGeom>
            </p:spPr>
          </p:pic>
          <p:sp>
            <p:nvSpPr>
              <p:cNvPr id="57" name="正方形/長方形 56">
                <a:extLst>
                  <a:ext uri="{FF2B5EF4-FFF2-40B4-BE49-F238E27FC236}">
                    <a16:creationId xmlns:a16="http://schemas.microsoft.com/office/drawing/2014/main" id="{F3889C4F-0E6B-1027-2882-D46C15EB904C}"/>
                  </a:ext>
                </a:extLst>
              </p:cNvPr>
              <p:cNvSpPr/>
              <p:nvPr/>
            </p:nvSpPr>
            <p:spPr>
              <a:xfrm>
                <a:off x="9218172" y="4663977"/>
                <a:ext cx="236375" cy="60225"/>
              </a:xfrm>
              <a:prstGeom prst="rect">
                <a:avLst/>
              </a:prstGeom>
              <a:solidFill>
                <a:srgbClr val="EE0E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正方形/長方形 57">
                <a:extLst>
                  <a:ext uri="{FF2B5EF4-FFF2-40B4-BE49-F238E27FC236}">
                    <a16:creationId xmlns:a16="http://schemas.microsoft.com/office/drawing/2014/main" id="{5931ADFD-4520-4243-EC3C-F44E54B9AE54}"/>
                  </a:ext>
                </a:extLst>
              </p:cNvPr>
              <p:cNvSpPr/>
              <p:nvPr/>
            </p:nvSpPr>
            <p:spPr>
              <a:xfrm>
                <a:off x="9219872" y="4760425"/>
                <a:ext cx="165618" cy="60225"/>
              </a:xfrm>
              <a:prstGeom prst="rect">
                <a:avLst/>
              </a:prstGeom>
              <a:solidFill>
                <a:srgbClr val="EE0E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grpSp>
        <p:nvGrpSpPr>
          <p:cNvPr id="72" name="グループ化 71">
            <a:extLst>
              <a:ext uri="{FF2B5EF4-FFF2-40B4-BE49-F238E27FC236}">
                <a16:creationId xmlns:a16="http://schemas.microsoft.com/office/drawing/2014/main" id="{919B8667-1DB2-3E89-70F3-CE83096ACFCF}"/>
              </a:ext>
            </a:extLst>
          </p:cNvPr>
          <p:cNvGrpSpPr/>
          <p:nvPr/>
        </p:nvGrpSpPr>
        <p:grpSpPr>
          <a:xfrm>
            <a:off x="9056151" y="3896285"/>
            <a:ext cx="2520176" cy="2503284"/>
            <a:chOff x="9121465" y="3928943"/>
            <a:chExt cx="2520176" cy="2503284"/>
          </a:xfrm>
        </p:grpSpPr>
        <p:grpSp>
          <p:nvGrpSpPr>
            <p:cNvPr id="26" name="グループ化 25">
              <a:extLst>
                <a:ext uri="{FF2B5EF4-FFF2-40B4-BE49-F238E27FC236}">
                  <a16:creationId xmlns:a16="http://schemas.microsoft.com/office/drawing/2014/main" id="{B8E2B518-DCA1-526F-03F3-A151F44364A5}"/>
                </a:ext>
              </a:extLst>
            </p:cNvPr>
            <p:cNvGrpSpPr/>
            <p:nvPr/>
          </p:nvGrpSpPr>
          <p:grpSpPr>
            <a:xfrm>
              <a:off x="9121465" y="3928943"/>
              <a:ext cx="2520176" cy="2503284"/>
              <a:chOff x="5471529" y="1703727"/>
              <a:chExt cx="2520176" cy="2503284"/>
            </a:xfrm>
          </p:grpSpPr>
          <p:sp>
            <p:nvSpPr>
              <p:cNvPr id="32" name="楕円 31">
                <a:extLst>
                  <a:ext uri="{FF2B5EF4-FFF2-40B4-BE49-F238E27FC236}">
                    <a16:creationId xmlns:a16="http://schemas.microsoft.com/office/drawing/2014/main" id="{B56FE3CC-3F95-977D-6D99-4519BF518018}"/>
                  </a:ext>
                </a:extLst>
              </p:cNvPr>
              <p:cNvSpPr>
                <a:spLocks noChangeAspect="1"/>
              </p:cNvSpPr>
              <p:nvPr/>
            </p:nvSpPr>
            <p:spPr>
              <a:xfrm>
                <a:off x="5471529" y="1703727"/>
                <a:ext cx="2503284" cy="2503284"/>
              </a:xfrm>
              <a:prstGeom prst="ellipse">
                <a:avLst/>
              </a:prstGeom>
              <a:solidFill>
                <a:schemeClr val="bg1">
                  <a:lumMod val="95000"/>
                </a:schemeClr>
              </a:solidFill>
              <a:ln w="57150">
                <a:solidFill>
                  <a:srgbClr val="EE0E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楕円 32">
                <a:extLst>
                  <a:ext uri="{FF2B5EF4-FFF2-40B4-BE49-F238E27FC236}">
                    <a16:creationId xmlns:a16="http://schemas.microsoft.com/office/drawing/2014/main" id="{14B435E6-B44A-BA20-ABCB-54B9DDCB8C82}"/>
                  </a:ext>
                </a:extLst>
              </p:cNvPr>
              <p:cNvSpPr/>
              <p:nvPr/>
            </p:nvSpPr>
            <p:spPr>
              <a:xfrm>
                <a:off x="7211205" y="1727028"/>
                <a:ext cx="780500" cy="780500"/>
              </a:xfrm>
              <a:prstGeom prst="ellipse">
                <a:avLst/>
              </a:prstGeom>
              <a:solidFill>
                <a:srgbClr val="EE0E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A9D93840-A9E2-858D-7B32-2C1D49AF59F3}"/>
                  </a:ext>
                </a:extLst>
              </p:cNvPr>
              <p:cNvSpPr txBox="1"/>
              <p:nvPr/>
            </p:nvSpPr>
            <p:spPr>
              <a:xfrm>
                <a:off x="7296137" y="1864619"/>
                <a:ext cx="583165" cy="523220"/>
              </a:xfrm>
              <a:prstGeom prst="rect">
                <a:avLst/>
              </a:prstGeom>
              <a:noFill/>
            </p:spPr>
            <p:txBody>
              <a:bodyPr wrap="square">
                <a:spAutoFit/>
              </a:bodyPr>
              <a:lstStyle/>
              <a:p>
                <a:pPr algn="ctr"/>
                <a:r>
                  <a:rPr lang="en-US" altLang="ja-JP" sz="2800" b="1" dirty="0">
                    <a:solidFill>
                      <a:schemeClr val="bg1"/>
                    </a:solidFill>
                  </a:rPr>
                  <a:t>4</a:t>
                </a:r>
                <a:endParaRPr lang="ja-JP" altLang="en-US" sz="2800" b="1" dirty="0">
                  <a:solidFill>
                    <a:schemeClr val="bg1"/>
                  </a:solidFill>
                </a:endParaRPr>
              </a:p>
            </p:txBody>
          </p:sp>
          <p:sp>
            <p:nvSpPr>
              <p:cNvPr id="40" name="テキスト ボックス 39">
                <a:extLst>
                  <a:ext uri="{FF2B5EF4-FFF2-40B4-BE49-F238E27FC236}">
                    <a16:creationId xmlns:a16="http://schemas.microsoft.com/office/drawing/2014/main" id="{5C8A62E5-820E-DEAF-DE87-C79D320B895E}"/>
                  </a:ext>
                </a:extLst>
              </p:cNvPr>
              <p:cNvSpPr txBox="1"/>
              <p:nvPr/>
            </p:nvSpPr>
            <p:spPr>
              <a:xfrm>
                <a:off x="5471529" y="2662010"/>
                <a:ext cx="2503284" cy="1080680"/>
              </a:xfrm>
              <a:prstGeom prst="rect">
                <a:avLst/>
              </a:prstGeom>
              <a:noFill/>
            </p:spPr>
            <p:txBody>
              <a:bodyPr wrap="square">
                <a:spAutoFit/>
              </a:bodyPr>
              <a:lstStyle/>
              <a:p>
                <a:pPr algn="ctr">
                  <a:lnSpc>
                    <a:spcPts val="2600"/>
                  </a:lnSpc>
                </a:pPr>
                <a:r>
                  <a:rPr lang="en-US" altLang="ja-JP" sz="2000" b="1" dirty="0">
                    <a:latin typeface="+mn-ea"/>
                  </a:rPr>
                  <a:t>ZOOM</a:t>
                </a:r>
                <a:r>
                  <a:rPr lang="ja-JP" altLang="en-US" sz="2000" b="1" dirty="0">
                    <a:latin typeface="+mn-ea"/>
                  </a:rPr>
                  <a:t>や</a:t>
                </a:r>
                <a:r>
                  <a:rPr lang="en-US" altLang="ja-JP" sz="2000" b="1" dirty="0">
                    <a:latin typeface="+mn-ea"/>
                  </a:rPr>
                  <a:t>Skype</a:t>
                </a:r>
              </a:p>
              <a:p>
                <a:pPr algn="ctr">
                  <a:lnSpc>
                    <a:spcPts val="2600"/>
                  </a:lnSpc>
                </a:pPr>
                <a:r>
                  <a:rPr lang="ja-JP" altLang="en-US" sz="2000" b="1" dirty="0">
                    <a:latin typeface="+mn-ea"/>
                  </a:rPr>
                  <a:t>などで簡単オンラ</a:t>
                </a:r>
              </a:p>
              <a:p>
                <a:pPr algn="ctr">
                  <a:lnSpc>
                    <a:spcPts val="2600"/>
                  </a:lnSpc>
                </a:pPr>
                <a:r>
                  <a:rPr lang="ja-JP" altLang="en-US" sz="2000" b="1" dirty="0">
                    <a:latin typeface="+mn-ea"/>
                  </a:rPr>
                  <a:t>インレッスン</a:t>
                </a:r>
              </a:p>
            </p:txBody>
          </p:sp>
        </p:grpSp>
        <p:pic>
          <p:nvPicPr>
            <p:cNvPr id="69" name="図 68" descr="アイコン&#10;&#10;自動的に生成された説明">
              <a:extLst>
                <a:ext uri="{FF2B5EF4-FFF2-40B4-BE49-F238E27FC236}">
                  <a16:creationId xmlns:a16="http://schemas.microsoft.com/office/drawing/2014/main" id="{9B9498E9-4B12-DF0D-4C0C-E62EBB83C3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42219" y="4141134"/>
              <a:ext cx="861775" cy="861775"/>
            </a:xfrm>
            <a:prstGeom prst="rect">
              <a:avLst/>
            </a:prstGeom>
          </p:spPr>
        </p:pic>
      </p:grpSp>
      <p:grpSp>
        <p:nvGrpSpPr>
          <p:cNvPr id="11" name="グループ化 10">
            <a:extLst>
              <a:ext uri="{FF2B5EF4-FFF2-40B4-BE49-F238E27FC236}">
                <a16:creationId xmlns:a16="http://schemas.microsoft.com/office/drawing/2014/main" id="{D98D58CA-C35C-AD64-8DD9-1DB139A52354}"/>
              </a:ext>
            </a:extLst>
          </p:cNvPr>
          <p:cNvGrpSpPr/>
          <p:nvPr/>
        </p:nvGrpSpPr>
        <p:grpSpPr>
          <a:xfrm>
            <a:off x="242466" y="3204000"/>
            <a:ext cx="4299876" cy="1084110"/>
            <a:chOff x="258795" y="2880000"/>
            <a:chExt cx="4299876" cy="1084110"/>
          </a:xfrm>
        </p:grpSpPr>
        <p:sp>
          <p:nvSpPr>
            <p:cNvPr id="17" name="テキスト ボックス 16">
              <a:extLst>
                <a:ext uri="{FF2B5EF4-FFF2-40B4-BE49-F238E27FC236}">
                  <a16:creationId xmlns:a16="http://schemas.microsoft.com/office/drawing/2014/main" id="{BFF34E71-3630-7941-1DB9-FACDE9D7B245}"/>
                </a:ext>
              </a:extLst>
            </p:cNvPr>
            <p:cNvSpPr txBox="1"/>
            <p:nvPr/>
          </p:nvSpPr>
          <p:spPr>
            <a:xfrm>
              <a:off x="258795" y="2880000"/>
              <a:ext cx="4298455" cy="830997"/>
            </a:xfrm>
            <a:prstGeom prst="rect">
              <a:avLst/>
            </a:prstGeom>
            <a:noFill/>
          </p:spPr>
          <p:txBody>
            <a:bodyPr wrap="square">
              <a:spAutoFit/>
            </a:bodyPr>
            <a:lstStyle/>
            <a:p>
              <a:pPr algn="ctr"/>
              <a:r>
                <a:rPr lang="ja-JP" altLang="en-US" sz="4800" b="1" dirty="0">
                  <a:solidFill>
                    <a:schemeClr val="bg1"/>
                  </a:solidFill>
                </a:rPr>
                <a:t>サービス概要</a:t>
              </a:r>
            </a:p>
          </p:txBody>
        </p:sp>
        <p:sp>
          <p:nvSpPr>
            <p:cNvPr id="18" name="テキスト ボックス 17">
              <a:extLst>
                <a:ext uri="{FF2B5EF4-FFF2-40B4-BE49-F238E27FC236}">
                  <a16:creationId xmlns:a16="http://schemas.microsoft.com/office/drawing/2014/main" id="{7A736592-A002-0ED8-E1CB-7ABA8B9FFB03}"/>
                </a:ext>
              </a:extLst>
            </p:cNvPr>
            <p:cNvSpPr txBox="1"/>
            <p:nvPr/>
          </p:nvSpPr>
          <p:spPr>
            <a:xfrm>
              <a:off x="260216" y="3564000"/>
              <a:ext cx="4298455" cy="400110"/>
            </a:xfrm>
            <a:prstGeom prst="rect">
              <a:avLst/>
            </a:prstGeom>
            <a:noFill/>
          </p:spPr>
          <p:txBody>
            <a:bodyPr wrap="square">
              <a:spAutoFit/>
            </a:bodyPr>
            <a:lstStyle/>
            <a:p>
              <a:pPr algn="ctr"/>
              <a:r>
                <a:rPr lang="en-US" altLang="ja-JP" sz="2000" b="1" dirty="0">
                  <a:solidFill>
                    <a:schemeClr val="bg1"/>
                  </a:solidFill>
                </a:rPr>
                <a:t>Service</a:t>
              </a:r>
            </a:p>
          </p:txBody>
        </p:sp>
      </p:grpSp>
      <p:grpSp>
        <p:nvGrpSpPr>
          <p:cNvPr id="19" name="グループ化 18">
            <a:extLst>
              <a:ext uri="{FF2B5EF4-FFF2-40B4-BE49-F238E27FC236}">
                <a16:creationId xmlns:a16="http://schemas.microsoft.com/office/drawing/2014/main" id="{CCA5BECD-C322-06A5-32D7-9698BC253D6B}"/>
              </a:ext>
            </a:extLst>
          </p:cNvPr>
          <p:cNvGrpSpPr/>
          <p:nvPr/>
        </p:nvGrpSpPr>
        <p:grpSpPr>
          <a:xfrm>
            <a:off x="1886400" y="2088000"/>
            <a:ext cx="1000610" cy="1000610"/>
            <a:chOff x="1867112" y="1763487"/>
            <a:chExt cx="1000610" cy="1000610"/>
          </a:xfrm>
        </p:grpSpPr>
        <p:sp>
          <p:nvSpPr>
            <p:cNvPr id="21" name="楕円 20">
              <a:extLst>
                <a:ext uri="{FF2B5EF4-FFF2-40B4-BE49-F238E27FC236}">
                  <a16:creationId xmlns:a16="http://schemas.microsoft.com/office/drawing/2014/main" id="{AFC6C5E6-8FA1-44C4-DBC6-47C65B3E9882}"/>
                </a:ext>
              </a:extLst>
            </p:cNvPr>
            <p:cNvSpPr/>
            <p:nvPr/>
          </p:nvSpPr>
          <p:spPr>
            <a:xfrm>
              <a:off x="1867112" y="1763487"/>
              <a:ext cx="1000610" cy="1000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3" name="図 22" descr="ロゴ, アイコン&#10;&#10;自動的に生成された説明">
              <a:extLst>
                <a:ext uri="{FF2B5EF4-FFF2-40B4-BE49-F238E27FC236}">
                  <a16:creationId xmlns:a16="http://schemas.microsoft.com/office/drawing/2014/main" id="{8991D936-4976-04C6-44DF-E62D4384684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25417" y="1934475"/>
              <a:ext cx="684000" cy="684000"/>
            </a:xfrm>
            <a:prstGeom prst="rect">
              <a:avLst/>
            </a:prstGeom>
          </p:spPr>
        </p:pic>
      </p:grpSp>
    </p:spTree>
    <p:extLst>
      <p:ext uri="{BB962C8B-B14F-4D97-AF65-F5344CB8AC3E}">
        <p14:creationId xmlns:p14="http://schemas.microsoft.com/office/powerpoint/2010/main" val="2551889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グループ化 24">
            <a:extLst>
              <a:ext uri="{FF2B5EF4-FFF2-40B4-BE49-F238E27FC236}">
                <a16:creationId xmlns:a16="http://schemas.microsoft.com/office/drawing/2014/main" id="{049A2D55-2F8F-D0E9-3F67-5EADEEBF3811}"/>
              </a:ext>
            </a:extLst>
          </p:cNvPr>
          <p:cNvGrpSpPr/>
          <p:nvPr/>
        </p:nvGrpSpPr>
        <p:grpSpPr>
          <a:xfrm>
            <a:off x="8488800" y="4784400"/>
            <a:ext cx="1648800" cy="1620000"/>
            <a:chOff x="8470360" y="4820946"/>
            <a:chExt cx="1648800" cy="1620000"/>
          </a:xfrm>
        </p:grpSpPr>
        <p:sp>
          <p:nvSpPr>
            <p:cNvPr id="50" name="正方形/長方形 49">
              <a:extLst>
                <a:ext uri="{FF2B5EF4-FFF2-40B4-BE49-F238E27FC236}">
                  <a16:creationId xmlns:a16="http://schemas.microsoft.com/office/drawing/2014/main" id="{92B8A353-FE54-E9FB-093A-F6CCA31A1C89}"/>
                </a:ext>
              </a:extLst>
            </p:cNvPr>
            <p:cNvSpPr/>
            <p:nvPr/>
          </p:nvSpPr>
          <p:spPr>
            <a:xfrm>
              <a:off x="8488800" y="4820946"/>
              <a:ext cx="1620000" cy="162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54E2A57F-1EDA-AC82-7EE0-05D25062DA85}"/>
                </a:ext>
              </a:extLst>
            </p:cNvPr>
            <p:cNvSpPr txBox="1"/>
            <p:nvPr/>
          </p:nvSpPr>
          <p:spPr>
            <a:xfrm>
              <a:off x="8470360" y="5443935"/>
              <a:ext cx="1648800" cy="307777"/>
            </a:xfrm>
            <a:prstGeom prst="rect">
              <a:avLst/>
            </a:prstGeom>
            <a:noFill/>
          </p:spPr>
          <p:txBody>
            <a:bodyPr wrap="square">
              <a:spAutoFit/>
            </a:bodyPr>
            <a:lstStyle/>
            <a:p>
              <a:pPr algn="ctr"/>
              <a:r>
                <a:rPr lang="en-US" altLang="ja-JP" sz="1400" b="1" dirty="0"/>
                <a:t>Coming soon</a:t>
              </a:r>
              <a:endParaRPr lang="ja-JP" altLang="en-US" sz="1400" b="1" dirty="0"/>
            </a:p>
          </p:txBody>
        </p:sp>
      </p:grpSp>
      <p:pic>
        <p:nvPicPr>
          <p:cNvPr id="39" name="図 38" descr="座る が含まれている画像&#10;&#10;自動的に生成された説明">
            <a:extLst>
              <a:ext uri="{FF2B5EF4-FFF2-40B4-BE49-F238E27FC236}">
                <a16:creationId xmlns:a16="http://schemas.microsoft.com/office/drawing/2014/main" id="{CCC2201F-482A-3955-8CA9-463C69175A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615" y="2901600"/>
            <a:ext cx="1620000" cy="1620000"/>
          </a:xfrm>
          <a:prstGeom prst="rect">
            <a:avLst/>
          </a:prstGeom>
        </p:spPr>
      </p:pic>
      <p:grpSp>
        <p:nvGrpSpPr>
          <p:cNvPr id="29" name="グループ化 28">
            <a:extLst>
              <a:ext uri="{FF2B5EF4-FFF2-40B4-BE49-F238E27FC236}">
                <a16:creationId xmlns:a16="http://schemas.microsoft.com/office/drawing/2014/main" id="{486DBA1D-E113-0E8A-6390-B35A4C629D29}"/>
              </a:ext>
            </a:extLst>
          </p:cNvPr>
          <p:cNvGrpSpPr/>
          <p:nvPr/>
        </p:nvGrpSpPr>
        <p:grpSpPr>
          <a:xfrm>
            <a:off x="5004000" y="968714"/>
            <a:ext cx="1620000" cy="1877202"/>
            <a:chOff x="5004000" y="968714"/>
            <a:chExt cx="1620000" cy="1877202"/>
          </a:xfrm>
        </p:grpSpPr>
        <p:pic>
          <p:nvPicPr>
            <p:cNvPr id="3" name="図 2" descr="テキスト&#10;&#10;中程度の精度で自動的に生成された説明">
              <a:extLst>
                <a:ext uri="{FF2B5EF4-FFF2-40B4-BE49-F238E27FC236}">
                  <a16:creationId xmlns:a16="http://schemas.microsoft.com/office/drawing/2014/main" id="{8EEE77E3-0F02-9353-74FA-02BD765BE1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4000" y="968714"/>
              <a:ext cx="1620000" cy="1620000"/>
            </a:xfrm>
            <a:prstGeom prst="rect">
              <a:avLst/>
            </a:prstGeom>
          </p:spPr>
        </p:pic>
        <p:sp>
          <p:nvSpPr>
            <p:cNvPr id="4" name="テキスト ボックス 3">
              <a:extLst>
                <a:ext uri="{FF2B5EF4-FFF2-40B4-BE49-F238E27FC236}">
                  <a16:creationId xmlns:a16="http://schemas.microsoft.com/office/drawing/2014/main" id="{C3CEEE2F-4A6F-E2F5-7B56-47BBD92E6F9E}"/>
                </a:ext>
              </a:extLst>
            </p:cNvPr>
            <p:cNvSpPr txBox="1"/>
            <p:nvPr/>
          </p:nvSpPr>
          <p:spPr>
            <a:xfrm>
              <a:off x="5090924" y="2592000"/>
              <a:ext cx="1379080" cy="253916"/>
            </a:xfrm>
            <a:prstGeom prst="rect">
              <a:avLst/>
            </a:prstGeom>
            <a:noFill/>
          </p:spPr>
          <p:txBody>
            <a:bodyPr wrap="square">
              <a:spAutoFit/>
            </a:bodyPr>
            <a:lstStyle/>
            <a:p>
              <a:pPr algn="ctr"/>
              <a:r>
                <a:rPr lang="ja-JP" altLang="en-US" sz="1050" b="1" dirty="0"/>
                <a:t>英語</a:t>
              </a:r>
            </a:p>
          </p:txBody>
        </p:sp>
      </p:grpSp>
      <p:grpSp>
        <p:nvGrpSpPr>
          <p:cNvPr id="32" name="グループ化 31">
            <a:extLst>
              <a:ext uri="{FF2B5EF4-FFF2-40B4-BE49-F238E27FC236}">
                <a16:creationId xmlns:a16="http://schemas.microsoft.com/office/drawing/2014/main" id="{A94841FF-E8EF-E9C7-3924-8F6AE7630198}"/>
              </a:ext>
            </a:extLst>
          </p:cNvPr>
          <p:cNvGrpSpPr/>
          <p:nvPr/>
        </p:nvGrpSpPr>
        <p:grpSpPr>
          <a:xfrm>
            <a:off x="10271012" y="979200"/>
            <a:ext cx="1620000" cy="1866716"/>
            <a:chOff x="10271012" y="979200"/>
            <a:chExt cx="1620000" cy="1866716"/>
          </a:xfrm>
        </p:grpSpPr>
        <p:pic>
          <p:nvPicPr>
            <p:cNvPr id="37" name="図 36" descr="女性の写真のコラージュ&#10;&#10;自動的に生成された説明">
              <a:extLst>
                <a:ext uri="{FF2B5EF4-FFF2-40B4-BE49-F238E27FC236}">
                  <a16:creationId xmlns:a16="http://schemas.microsoft.com/office/drawing/2014/main" id="{1656BD8B-F526-E6E5-2A6C-24B5CDBC14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71012" y="979200"/>
              <a:ext cx="1620000" cy="1620000"/>
            </a:xfrm>
            <a:prstGeom prst="rect">
              <a:avLst/>
            </a:prstGeom>
          </p:spPr>
        </p:pic>
        <p:sp>
          <p:nvSpPr>
            <p:cNvPr id="5" name="テキスト ボックス 4">
              <a:extLst>
                <a:ext uri="{FF2B5EF4-FFF2-40B4-BE49-F238E27FC236}">
                  <a16:creationId xmlns:a16="http://schemas.microsoft.com/office/drawing/2014/main" id="{658D0314-C09E-9190-B3D1-2C6FAE984E7F}"/>
                </a:ext>
              </a:extLst>
            </p:cNvPr>
            <p:cNvSpPr txBox="1"/>
            <p:nvPr/>
          </p:nvSpPr>
          <p:spPr>
            <a:xfrm>
              <a:off x="10381300" y="2592000"/>
              <a:ext cx="1379080" cy="253916"/>
            </a:xfrm>
            <a:prstGeom prst="rect">
              <a:avLst/>
            </a:prstGeom>
            <a:noFill/>
          </p:spPr>
          <p:txBody>
            <a:bodyPr wrap="square">
              <a:spAutoFit/>
            </a:bodyPr>
            <a:lstStyle/>
            <a:p>
              <a:pPr algn="ctr"/>
              <a:r>
                <a:rPr lang="ja-JP" altLang="en-US" sz="1050" b="1" dirty="0"/>
                <a:t>その他言語</a:t>
              </a:r>
            </a:p>
          </p:txBody>
        </p:sp>
      </p:grpSp>
      <p:grpSp>
        <p:nvGrpSpPr>
          <p:cNvPr id="31" name="グループ化 30">
            <a:extLst>
              <a:ext uri="{FF2B5EF4-FFF2-40B4-BE49-F238E27FC236}">
                <a16:creationId xmlns:a16="http://schemas.microsoft.com/office/drawing/2014/main" id="{A343B431-B900-180C-D5CB-D4DFA6A136F3}"/>
              </a:ext>
            </a:extLst>
          </p:cNvPr>
          <p:cNvGrpSpPr/>
          <p:nvPr/>
        </p:nvGrpSpPr>
        <p:grpSpPr>
          <a:xfrm>
            <a:off x="8504591" y="979383"/>
            <a:ext cx="1620000" cy="1866533"/>
            <a:chOff x="8504591" y="979383"/>
            <a:chExt cx="1620000" cy="1866533"/>
          </a:xfrm>
        </p:grpSpPr>
        <p:pic>
          <p:nvPicPr>
            <p:cNvPr id="34" name="図 33" descr="手に持ったカード&#10;&#10;自動的に生成された説明">
              <a:extLst>
                <a:ext uri="{FF2B5EF4-FFF2-40B4-BE49-F238E27FC236}">
                  <a16:creationId xmlns:a16="http://schemas.microsoft.com/office/drawing/2014/main" id="{6D43447D-A749-0F97-2222-163B59880F9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04591" y="979383"/>
              <a:ext cx="1620000" cy="1620000"/>
            </a:xfrm>
            <a:prstGeom prst="rect">
              <a:avLst/>
            </a:prstGeom>
          </p:spPr>
        </p:pic>
        <p:sp>
          <p:nvSpPr>
            <p:cNvPr id="7" name="テキスト ボックス 6">
              <a:extLst>
                <a:ext uri="{FF2B5EF4-FFF2-40B4-BE49-F238E27FC236}">
                  <a16:creationId xmlns:a16="http://schemas.microsoft.com/office/drawing/2014/main" id="{F68A1A5C-A9B0-E043-5125-F18A9E6C517A}"/>
                </a:ext>
              </a:extLst>
            </p:cNvPr>
            <p:cNvSpPr txBox="1"/>
            <p:nvPr/>
          </p:nvSpPr>
          <p:spPr>
            <a:xfrm>
              <a:off x="8611106" y="2592000"/>
              <a:ext cx="1379080" cy="253916"/>
            </a:xfrm>
            <a:prstGeom prst="rect">
              <a:avLst/>
            </a:prstGeom>
            <a:noFill/>
          </p:spPr>
          <p:txBody>
            <a:bodyPr wrap="square">
              <a:spAutoFit/>
            </a:bodyPr>
            <a:lstStyle/>
            <a:p>
              <a:pPr algn="ctr"/>
              <a:r>
                <a:rPr lang="ja-JP" altLang="en-US" sz="1050" b="1" dirty="0"/>
                <a:t>中国語</a:t>
              </a:r>
            </a:p>
          </p:txBody>
        </p:sp>
      </p:grpSp>
      <p:grpSp>
        <p:nvGrpSpPr>
          <p:cNvPr id="30" name="グループ化 29">
            <a:extLst>
              <a:ext uri="{FF2B5EF4-FFF2-40B4-BE49-F238E27FC236}">
                <a16:creationId xmlns:a16="http://schemas.microsoft.com/office/drawing/2014/main" id="{785F2C60-C0F0-4945-8A22-703D00114AB8}"/>
              </a:ext>
            </a:extLst>
          </p:cNvPr>
          <p:cNvGrpSpPr/>
          <p:nvPr/>
        </p:nvGrpSpPr>
        <p:grpSpPr>
          <a:xfrm>
            <a:off x="6770420" y="968714"/>
            <a:ext cx="1620000" cy="1877202"/>
            <a:chOff x="6770420" y="968714"/>
            <a:chExt cx="1620000" cy="1877202"/>
          </a:xfrm>
        </p:grpSpPr>
        <p:pic>
          <p:nvPicPr>
            <p:cNvPr id="17" name="図 16" descr="テキスト が含まれている画像&#10;&#10;自動的に生成された説明">
              <a:extLst>
                <a:ext uri="{FF2B5EF4-FFF2-40B4-BE49-F238E27FC236}">
                  <a16:creationId xmlns:a16="http://schemas.microsoft.com/office/drawing/2014/main" id="{9FCBA7FF-8FC3-9164-2907-3716CAA4587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70420" y="968714"/>
              <a:ext cx="1620000" cy="1620000"/>
            </a:xfrm>
            <a:prstGeom prst="rect">
              <a:avLst/>
            </a:prstGeom>
          </p:spPr>
        </p:pic>
        <p:sp>
          <p:nvSpPr>
            <p:cNvPr id="9" name="テキスト ボックス 8">
              <a:extLst>
                <a:ext uri="{FF2B5EF4-FFF2-40B4-BE49-F238E27FC236}">
                  <a16:creationId xmlns:a16="http://schemas.microsoft.com/office/drawing/2014/main" id="{93A6B722-EE9B-58AD-F891-5B44CFE4D1CA}"/>
                </a:ext>
              </a:extLst>
            </p:cNvPr>
            <p:cNvSpPr txBox="1"/>
            <p:nvPr/>
          </p:nvSpPr>
          <p:spPr>
            <a:xfrm>
              <a:off x="6848682" y="2592000"/>
              <a:ext cx="1379080" cy="253916"/>
            </a:xfrm>
            <a:prstGeom prst="rect">
              <a:avLst/>
            </a:prstGeom>
            <a:noFill/>
          </p:spPr>
          <p:txBody>
            <a:bodyPr wrap="square">
              <a:spAutoFit/>
            </a:bodyPr>
            <a:lstStyle/>
            <a:p>
              <a:pPr algn="ctr"/>
              <a:r>
                <a:rPr lang="ja-JP" altLang="en-US" sz="1050" b="1" dirty="0"/>
                <a:t>日本語</a:t>
              </a:r>
            </a:p>
          </p:txBody>
        </p:sp>
      </p:grpSp>
      <p:grpSp>
        <p:nvGrpSpPr>
          <p:cNvPr id="33" name="グループ化 32">
            <a:extLst>
              <a:ext uri="{FF2B5EF4-FFF2-40B4-BE49-F238E27FC236}">
                <a16:creationId xmlns:a16="http://schemas.microsoft.com/office/drawing/2014/main" id="{FB01932F-0655-E7D7-36CF-934F54C6D903}"/>
              </a:ext>
            </a:extLst>
          </p:cNvPr>
          <p:cNvGrpSpPr/>
          <p:nvPr/>
        </p:nvGrpSpPr>
        <p:grpSpPr>
          <a:xfrm>
            <a:off x="10287334" y="2901600"/>
            <a:ext cx="1620000" cy="1852316"/>
            <a:chOff x="10287334" y="2901600"/>
            <a:chExt cx="1620000" cy="1852316"/>
          </a:xfrm>
        </p:grpSpPr>
        <p:pic>
          <p:nvPicPr>
            <p:cNvPr id="45" name="図 44" descr="図形 が含まれている画像&#10;&#10;自動的に生成された説明">
              <a:extLst>
                <a:ext uri="{FF2B5EF4-FFF2-40B4-BE49-F238E27FC236}">
                  <a16:creationId xmlns:a16="http://schemas.microsoft.com/office/drawing/2014/main" id="{1E205D9D-324D-9D44-94FE-27E1E24559F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87334" y="2901600"/>
              <a:ext cx="1620000" cy="1620000"/>
            </a:xfrm>
            <a:prstGeom prst="rect">
              <a:avLst/>
            </a:prstGeom>
          </p:spPr>
        </p:pic>
        <p:sp>
          <p:nvSpPr>
            <p:cNvPr id="11" name="テキスト ボックス 10">
              <a:extLst>
                <a:ext uri="{FF2B5EF4-FFF2-40B4-BE49-F238E27FC236}">
                  <a16:creationId xmlns:a16="http://schemas.microsoft.com/office/drawing/2014/main" id="{44A6897F-8252-8545-EECB-063A86C00DA6}"/>
                </a:ext>
              </a:extLst>
            </p:cNvPr>
            <p:cNvSpPr txBox="1"/>
            <p:nvPr/>
          </p:nvSpPr>
          <p:spPr>
            <a:xfrm>
              <a:off x="10391472" y="4500000"/>
              <a:ext cx="1379080" cy="253916"/>
            </a:xfrm>
            <a:prstGeom prst="rect">
              <a:avLst/>
            </a:prstGeom>
            <a:noFill/>
          </p:spPr>
          <p:txBody>
            <a:bodyPr wrap="square">
              <a:spAutoFit/>
            </a:bodyPr>
            <a:lstStyle/>
            <a:p>
              <a:pPr algn="ctr"/>
              <a:r>
                <a:rPr lang="ja-JP" altLang="en-US" sz="1050" b="1" dirty="0"/>
                <a:t>読み書き計算</a:t>
              </a:r>
            </a:p>
          </p:txBody>
        </p:sp>
      </p:grpSp>
      <p:grpSp>
        <p:nvGrpSpPr>
          <p:cNvPr id="35" name="グループ化 34">
            <a:extLst>
              <a:ext uri="{FF2B5EF4-FFF2-40B4-BE49-F238E27FC236}">
                <a16:creationId xmlns:a16="http://schemas.microsoft.com/office/drawing/2014/main" id="{0C20ED8C-EC7B-2BCE-4331-464EB802065B}"/>
              </a:ext>
            </a:extLst>
          </p:cNvPr>
          <p:cNvGrpSpPr/>
          <p:nvPr/>
        </p:nvGrpSpPr>
        <p:grpSpPr>
          <a:xfrm>
            <a:off x="8489707" y="2900230"/>
            <a:ext cx="1620000" cy="1853686"/>
            <a:chOff x="8489707" y="2900230"/>
            <a:chExt cx="1620000" cy="1853686"/>
          </a:xfrm>
        </p:grpSpPr>
        <p:pic>
          <p:nvPicPr>
            <p:cNvPr id="43" name="図 42" descr="新聞記事の一部&#10;&#10;自動的に生成された説明">
              <a:extLst>
                <a:ext uri="{FF2B5EF4-FFF2-40B4-BE49-F238E27FC236}">
                  <a16:creationId xmlns:a16="http://schemas.microsoft.com/office/drawing/2014/main" id="{5943A8D2-9EBF-4822-7770-7C8B2C73FFD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89707" y="2900230"/>
              <a:ext cx="1620000" cy="1620000"/>
            </a:xfrm>
            <a:prstGeom prst="rect">
              <a:avLst/>
            </a:prstGeom>
          </p:spPr>
        </p:pic>
        <p:sp>
          <p:nvSpPr>
            <p:cNvPr id="12" name="テキスト ボックス 11">
              <a:extLst>
                <a:ext uri="{FF2B5EF4-FFF2-40B4-BE49-F238E27FC236}">
                  <a16:creationId xmlns:a16="http://schemas.microsoft.com/office/drawing/2014/main" id="{157F396F-6D2D-D68D-9C1E-8157DCF52F9B}"/>
                </a:ext>
              </a:extLst>
            </p:cNvPr>
            <p:cNvSpPr txBox="1"/>
            <p:nvPr/>
          </p:nvSpPr>
          <p:spPr>
            <a:xfrm>
              <a:off x="8602689" y="4500000"/>
              <a:ext cx="1379080" cy="253916"/>
            </a:xfrm>
            <a:prstGeom prst="rect">
              <a:avLst/>
            </a:prstGeom>
            <a:noFill/>
          </p:spPr>
          <p:txBody>
            <a:bodyPr wrap="square">
              <a:spAutoFit/>
            </a:bodyPr>
            <a:lstStyle/>
            <a:p>
              <a:pPr algn="ctr"/>
              <a:r>
                <a:rPr lang="ja-JP" altLang="en-US" sz="1050" b="1" dirty="0"/>
                <a:t>政治と経済</a:t>
              </a:r>
            </a:p>
          </p:txBody>
        </p:sp>
      </p:grpSp>
      <p:grpSp>
        <p:nvGrpSpPr>
          <p:cNvPr id="36" name="グループ化 35">
            <a:extLst>
              <a:ext uri="{FF2B5EF4-FFF2-40B4-BE49-F238E27FC236}">
                <a16:creationId xmlns:a16="http://schemas.microsoft.com/office/drawing/2014/main" id="{6AAF3857-5338-1CEA-AB53-3F25F5091F78}"/>
              </a:ext>
            </a:extLst>
          </p:cNvPr>
          <p:cNvGrpSpPr/>
          <p:nvPr/>
        </p:nvGrpSpPr>
        <p:grpSpPr>
          <a:xfrm>
            <a:off x="6732696" y="2901600"/>
            <a:ext cx="1620000" cy="1852316"/>
            <a:chOff x="6732696" y="2901600"/>
            <a:chExt cx="1620000" cy="1852316"/>
          </a:xfrm>
        </p:grpSpPr>
        <p:pic>
          <p:nvPicPr>
            <p:cNvPr id="41" name="図 40" descr="人, 女性, 男, 立つ が含まれている画像&#10;&#10;自動的に生成された説明">
              <a:extLst>
                <a:ext uri="{FF2B5EF4-FFF2-40B4-BE49-F238E27FC236}">
                  <a16:creationId xmlns:a16="http://schemas.microsoft.com/office/drawing/2014/main" id="{33D21B48-E610-BAA3-7A11-6F8B12A969C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32696" y="2901600"/>
              <a:ext cx="1620000" cy="1620000"/>
            </a:xfrm>
            <a:prstGeom prst="rect">
              <a:avLst/>
            </a:prstGeom>
          </p:spPr>
        </p:pic>
        <p:sp>
          <p:nvSpPr>
            <p:cNvPr id="16" name="テキスト ボックス 15">
              <a:extLst>
                <a:ext uri="{FF2B5EF4-FFF2-40B4-BE49-F238E27FC236}">
                  <a16:creationId xmlns:a16="http://schemas.microsoft.com/office/drawing/2014/main" id="{422456BF-34EC-B37F-CD57-18D58BB9F68A}"/>
                </a:ext>
              </a:extLst>
            </p:cNvPr>
            <p:cNvSpPr txBox="1"/>
            <p:nvPr/>
          </p:nvSpPr>
          <p:spPr>
            <a:xfrm>
              <a:off x="6903948" y="4500000"/>
              <a:ext cx="1379080" cy="253916"/>
            </a:xfrm>
            <a:prstGeom prst="rect">
              <a:avLst/>
            </a:prstGeom>
            <a:noFill/>
          </p:spPr>
          <p:txBody>
            <a:bodyPr wrap="square">
              <a:spAutoFit/>
            </a:bodyPr>
            <a:lstStyle/>
            <a:p>
              <a:pPr algn="ctr"/>
              <a:r>
                <a:rPr lang="ja-JP" altLang="en-US" sz="1050" b="1" dirty="0"/>
                <a:t>文化と趣味</a:t>
              </a:r>
            </a:p>
          </p:txBody>
        </p:sp>
      </p:grpSp>
      <p:sp>
        <p:nvSpPr>
          <p:cNvPr id="19" name="テキスト ボックス 18">
            <a:extLst>
              <a:ext uri="{FF2B5EF4-FFF2-40B4-BE49-F238E27FC236}">
                <a16:creationId xmlns:a16="http://schemas.microsoft.com/office/drawing/2014/main" id="{B9102FB6-E448-DE2E-8FE5-F1958CFE29F4}"/>
              </a:ext>
            </a:extLst>
          </p:cNvPr>
          <p:cNvSpPr txBox="1"/>
          <p:nvPr/>
        </p:nvSpPr>
        <p:spPr>
          <a:xfrm>
            <a:off x="5090924" y="4500000"/>
            <a:ext cx="1379080" cy="253916"/>
          </a:xfrm>
          <a:prstGeom prst="rect">
            <a:avLst/>
          </a:prstGeom>
          <a:noFill/>
        </p:spPr>
        <p:txBody>
          <a:bodyPr wrap="square">
            <a:spAutoFit/>
          </a:bodyPr>
          <a:lstStyle/>
          <a:p>
            <a:pPr algn="ctr"/>
            <a:r>
              <a:rPr lang="ja-JP" altLang="en-US" sz="1050" b="1" dirty="0"/>
              <a:t>ビジネスと</a:t>
            </a:r>
            <a:r>
              <a:rPr lang="en-US" altLang="ja-JP" sz="1050" b="1" dirty="0"/>
              <a:t>IT</a:t>
            </a:r>
            <a:endParaRPr lang="ja-JP" altLang="en-US" sz="1050" b="1" dirty="0"/>
          </a:p>
        </p:txBody>
      </p:sp>
      <p:grpSp>
        <p:nvGrpSpPr>
          <p:cNvPr id="38" name="グループ化 37">
            <a:extLst>
              <a:ext uri="{FF2B5EF4-FFF2-40B4-BE49-F238E27FC236}">
                <a16:creationId xmlns:a16="http://schemas.microsoft.com/office/drawing/2014/main" id="{A16CC244-FB79-58A4-4091-1FAB8FAF7447}"/>
              </a:ext>
            </a:extLst>
          </p:cNvPr>
          <p:cNvGrpSpPr/>
          <p:nvPr/>
        </p:nvGrpSpPr>
        <p:grpSpPr>
          <a:xfrm>
            <a:off x="6658913" y="4784400"/>
            <a:ext cx="1690373" cy="1884488"/>
            <a:chOff x="6658913" y="4784400"/>
            <a:chExt cx="1690373" cy="1884488"/>
          </a:xfrm>
        </p:grpSpPr>
        <p:pic>
          <p:nvPicPr>
            <p:cNvPr id="49" name="図 48" descr="港に停泊した船&#10;&#10;自動的に生成された説明">
              <a:extLst>
                <a:ext uri="{FF2B5EF4-FFF2-40B4-BE49-F238E27FC236}">
                  <a16:creationId xmlns:a16="http://schemas.microsoft.com/office/drawing/2014/main" id="{0C082559-DBA7-293B-97E0-02B2607C6E8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729286" y="4784400"/>
              <a:ext cx="1620000" cy="1620000"/>
            </a:xfrm>
            <a:prstGeom prst="rect">
              <a:avLst/>
            </a:prstGeom>
          </p:spPr>
        </p:pic>
        <p:sp>
          <p:nvSpPr>
            <p:cNvPr id="20" name="テキスト ボックス 19">
              <a:extLst>
                <a:ext uri="{FF2B5EF4-FFF2-40B4-BE49-F238E27FC236}">
                  <a16:creationId xmlns:a16="http://schemas.microsoft.com/office/drawing/2014/main" id="{0DC17AD0-4F79-CF99-3801-1F74B9047DAE}"/>
                </a:ext>
              </a:extLst>
            </p:cNvPr>
            <p:cNvSpPr txBox="1"/>
            <p:nvPr/>
          </p:nvSpPr>
          <p:spPr>
            <a:xfrm>
              <a:off x="6658913" y="6414972"/>
              <a:ext cx="1666191" cy="253916"/>
            </a:xfrm>
            <a:prstGeom prst="rect">
              <a:avLst/>
            </a:prstGeom>
            <a:noFill/>
          </p:spPr>
          <p:txBody>
            <a:bodyPr wrap="square">
              <a:spAutoFit/>
            </a:bodyPr>
            <a:lstStyle/>
            <a:p>
              <a:pPr algn="ctr"/>
              <a:r>
                <a:rPr lang="ja-JP" altLang="en-US" sz="1050" b="1" dirty="0"/>
                <a:t>占いとカウンセリング</a:t>
              </a:r>
            </a:p>
          </p:txBody>
        </p:sp>
      </p:grpSp>
      <p:grpSp>
        <p:nvGrpSpPr>
          <p:cNvPr id="40" name="グループ化 39">
            <a:extLst>
              <a:ext uri="{FF2B5EF4-FFF2-40B4-BE49-F238E27FC236}">
                <a16:creationId xmlns:a16="http://schemas.microsoft.com/office/drawing/2014/main" id="{D21CA8D9-740C-C244-FE98-8DD52D9D2F2E}"/>
              </a:ext>
            </a:extLst>
          </p:cNvPr>
          <p:cNvGrpSpPr/>
          <p:nvPr/>
        </p:nvGrpSpPr>
        <p:grpSpPr>
          <a:xfrm>
            <a:off x="4968015" y="4784885"/>
            <a:ext cx="1620000" cy="1884003"/>
            <a:chOff x="4968015" y="4784885"/>
            <a:chExt cx="1620000" cy="1884003"/>
          </a:xfrm>
        </p:grpSpPr>
        <p:pic>
          <p:nvPicPr>
            <p:cNvPr id="47" name="図 46" descr="テキスト, 図形&#10;&#10;中程度の精度で自動的に生成された説明">
              <a:extLst>
                <a:ext uri="{FF2B5EF4-FFF2-40B4-BE49-F238E27FC236}">
                  <a16:creationId xmlns:a16="http://schemas.microsoft.com/office/drawing/2014/main" id="{C9CFF6F7-90F0-1A3C-668A-0FA8997CB1A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968015" y="4784885"/>
              <a:ext cx="1620000" cy="1620000"/>
            </a:xfrm>
            <a:prstGeom prst="rect">
              <a:avLst/>
            </a:prstGeom>
          </p:spPr>
        </p:pic>
        <p:sp>
          <p:nvSpPr>
            <p:cNvPr id="21" name="テキスト ボックス 20">
              <a:extLst>
                <a:ext uri="{FF2B5EF4-FFF2-40B4-BE49-F238E27FC236}">
                  <a16:creationId xmlns:a16="http://schemas.microsoft.com/office/drawing/2014/main" id="{E1DA71B4-4ADC-572B-E9C8-DFE35AA654C8}"/>
                </a:ext>
              </a:extLst>
            </p:cNvPr>
            <p:cNvSpPr txBox="1"/>
            <p:nvPr/>
          </p:nvSpPr>
          <p:spPr>
            <a:xfrm>
              <a:off x="5088475" y="6414972"/>
              <a:ext cx="1379080" cy="253916"/>
            </a:xfrm>
            <a:prstGeom prst="rect">
              <a:avLst/>
            </a:prstGeom>
            <a:noFill/>
          </p:spPr>
          <p:txBody>
            <a:bodyPr wrap="square">
              <a:spAutoFit/>
            </a:bodyPr>
            <a:lstStyle/>
            <a:p>
              <a:pPr algn="ctr"/>
              <a:r>
                <a:rPr lang="ja-JP" altLang="en-US" sz="1050" b="1" dirty="0"/>
                <a:t>アートとデザイン</a:t>
              </a:r>
            </a:p>
          </p:txBody>
        </p:sp>
      </p:grpSp>
      <p:grpSp>
        <p:nvGrpSpPr>
          <p:cNvPr id="26" name="グループ化 25">
            <a:extLst>
              <a:ext uri="{FF2B5EF4-FFF2-40B4-BE49-F238E27FC236}">
                <a16:creationId xmlns:a16="http://schemas.microsoft.com/office/drawing/2014/main" id="{4D8C4967-0FB0-E48D-3C9B-52159CC21576}"/>
              </a:ext>
            </a:extLst>
          </p:cNvPr>
          <p:cNvGrpSpPr/>
          <p:nvPr/>
        </p:nvGrpSpPr>
        <p:grpSpPr>
          <a:xfrm>
            <a:off x="10287334" y="4784400"/>
            <a:ext cx="1648800" cy="1620000"/>
            <a:chOff x="8470360" y="4820946"/>
            <a:chExt cx="1648800" cy="1620000"/>
          </a:xfrm>
        </p:grpSpPr>
        <p:sp>
          <p:nvSpPr>
            <p:cNvPr id="27" name="正方形/長方形 26">
              <a:extLst>
                <a:ext uri="{FF2B5EF4-FFF2-40B4-BE49-F238E27FC236}">
                  <a16:creationId xmlns:a16="http://schemas.microsoft.com/office/drawing/2014/main" id="{79886E5B-8311-CB33-B468-6098A9DE707E}"/>
                </a:ext>
              </a:extLst>
            </p:cNvPr>
            <p:cNvSpPr/>
            <p:nvPr/>
          </p:nvSpPr>
          <p:spPr>
            <a:xfrm>
              <a:off x="8488800" y="4820946"/>
              <a:ext cx="1620000" cy="162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D1E4DC05-0035-77D0-CD9F-DCDC3BB3833E}"/>
                </a:ext>
              </a:extLst>
            </p:cNvPr>
            <p:cNvSpPr txBox="1"/>
            <p:nvPr/>
          </p:nvSpPr>
          <p:spPr>
            <a:xfrm>
              <a:off x="8470360" y="5443935"/>
              <a:ext cx="1648800" cy="307777"/>
            </a:xfrm>
            <a:prstGeom prst="rect">
              <a:avLst/>
            </a:prstGeom>
            <a:noFill/>
          </p:spPr>
          <p:txBody>
            <a:bodyPr wrap="square">
              <a:spAutoFit/>
            </a:bodyPr>
            <a:lstStyle/>
            <a:p>
              <a:pPr algn="ctr"/>
              <a:r>
                <a:rPr lang="en-US" altLang="ja-JP" sz="1400" b="1" dirty="0"/>
                <a:t>Coming soon</a:t>
              </a:r>
              <a:endParaRPr lang="ja-JP" altLang="en-US" sz="1400" b="1" dirty="0"/>
            </a:p>
          </p:txBody>
        </p:sp>
      </p:grpSp>
      <p:grpSp>
        <p:nvGrpSpPr>
          <p:cNvPr id="6" name="グループ化 5">
            <a:extLst>
              <a:ext uri="{FF2B5EF4-FFF2-40B4-BE49-F238E27FC236}">
                <a16:creationId xmlns:a16="http://schemas.microsoft.com/office/drawing/2014/main" id="{73EE97BF-93A3-030E-12A7-A0857EDED24C}"/>
              </a:ext>
            </a:extLst>
          </p:cNvPr>
          <p:cNvGrpSpPr/>
          <p:nvPr/>
        </p:nvGrpSpPr>
        <p:grpSpPr>
          <a:xfrm>
            <a:off x="6618715" y="360000"/>
            <a:ext cx="3804353" cy="486081"/>
            <a:chOff x="6440084" y="2883312"/>
            <a:chExt cx="3804353" cy="486081"/>
          </a:xfrm>
        </p:grpSpPr>
        <p:sp>
          <p:nvSpPr>
            <p:cNvPr id="10" name="テキスト ボックス 9">
              <a:extLst>
                <a:ext uri="{FF2B5EF4-FFF2-40B4-BE49-F238E27FC236}">
                  <a16:creationId xmlns:a16="http://schemas.microsoft.com/office/drawing/2014/main" id="{F6EF3074-F602-B479-2EE2-2AB0C332150E}"/>
                </a:ext>
              </a:extLst>
            </p:cNvPr>
            <p:cNvSpPr txBox="1"/>
            <p:nvPr/>
          </p:nvSpPr>
          <p:spPr>
            <a:xfrm>
              <a:off x="6440084" y="2929504"/>
              <a:ext cx="3804353" cy="430887"/>
            </a:xfrm>
            <a:prstGeom prst="rect">
              <a:avLst/>
            </a:prstGeom>
            <a:noFill/>
          </p:spPr>
          <p:txBody>
            <a:bodyPr wrap="square">
              <a:spAutoFit/>
            </a:bodyPr>
            <a:lstStyle/>
            <a:p>
              <a:pPr algn="ctr"/>
              <a:r>
                <a:rPr lang="ja-JP" altLang="en-US" sz="2200" b="1" dirty="0"/>
                <a:t>多種多様なカテゴリー</a:t>
              </a:r>
            </a:p>
          </p:txBody>
        </p:sp>
        <p:sp>
          <p:nvSpPr>
            <p:cNvPr id="13" name="正方形/長方形 12">
              <a:extLst>
                <a:ext uri="{FF2B5EF4-FFF2-40B4-BE49-F238E27FC236}">
                  <a16:creationId xmlns:a16="http://schemas.microsoft.com/office/drawing/2014/main" id="{76475BB5-B987-80CB-9A67-D6FEF593D35A}"/>
                </a:ext>
              </a:extLst>
            </p:cNvPr>
            <p:cNvSpPr/>
            <p:nvPr/>
          </p:nvSpPr>
          <p:spPr>
            <a:xfrm>
              <a:off x="6666382" y="2883312"/>
              <a:ext cx="3301893" cy="48608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8" name="グループ化 47">
            <a:extLst>
              <a:ext uri="{FF2B5EF4-FFF2-40B4-BE49-F238E27FC236}">
                <a16:creationId xmlns:a16="http://schemas.microsoft.com/office/drawing/2014/main" id="{80789FB9-2667-F9D3-FD4B-7A61FB379BE3}"/>
              </a:ext>
            </a:extLst>
          </p:cNvPr>
          <p:cNvGrpSpPr/>
          <p:nvPr/>
        </p:nvGrpSpPr>
        <p:grpSpPr>
          <a:xfrm>
            <a:off x="258795" y="3204000"/>
            <a:ext cx="4299876" cy="1084110"/>
            <a:chOff x="258795" y="2880000"/>
            <a:chExt cx="4299876" cy="1084110"/>
          </a:xfrm>
        </p:grpSpPr>
        <p:sp>
          <p:nvSpPr>
            <p:cNvPr id="51" name="テキスト ボックス 50">
              <a:extLst>
                <a:ext uri="{FF2B5EF4-FFF2-40B4-BE49-F238E27FC236}">
                  <a16:creationId xmlns:a16="http://schemas.microsoft.com/office/drawing/2014/main" id="{F58A411B-487C-FDF0-3758-78477F685D2E}"/>
                </a:ext>
              </a:extLst>
            </p:cNvPr>
            <p:cNvSpPr txBox="1"/>
            <p:nvPr/>
          </p:nvSpPr>
          <p:spPr>
            <a:xfrm>
              <a:off x="258795" y="2880000"/>
              <a:ext cx="4298455" cy="830997"/>
            </a:xfrm>
            <a:prstGeom prst="rect">
              <a:avLst/>
            </a:prstGeom>
            <a:noFill/>
          </p:spPr>
          <p:txBody>
            <a:bodyPr wrap="square">
              <a:spAutoFit/>
            </a:bodyPr>
            <a:lstStyle/>
            <a:p>
              <a:pPr algn="ctr"/>
              <a:r>
                <a:rPr lang="ja-JP" altLang="en-US" sz="4800" b="1" dirty="0">
                  <a:solidFill>
                    <a:schemeClr val="bg1"/>
                  </a:solidFill>
                </a:rPr>
                <a:t>サービス概要</a:t>
              </a:r>
            </a:p>
          </p:txBody>
        </p:sp>
        <p:sp>
          <p:nvSpPr>
            <p:cNvPr id="52" name="テキスト ボックス 51">
              <a:extLst>
                <a:ext uri="{FF2B5EF4-FFF2-40B4-BE49-F238E27FC236}">
                  <a16:creationId xmlns:a16="http://schemas.microsoft.com/office/drawing/2014/main" id="{30E84813-54F6-7364-C456-D0E5D08466E3}"/>
                </a:ext>
              </a:extLst>
            </p:cNvPr>
            <p:cNvSpPr txBox="1"/>
            <p:nvPr/>
          </p:nvSpPr>
          <p:spPr>
            <a:xfrm>
              <a:off x="260216" y="3564000"/>
              <a:ext cx="4298455" cy="400110"/>
            </a:xfrm>
            <a:prstGeom prst="rect">
              <a:avLst/>
            </a:prstGeom>
            <a:noFill/>
          </p:spPr>
          <p:txBody>
            <a:bodyPr wrap="square">
              <a:spAutoFit/>
            </a:bodyPr>
            <a:lstStyle/>
            <a:p>
              <a:pPr algn="ctr"/>
              <a:r>
                <a:rPr lang="en-US" altLang="ja-JP" sz="2000" b="1" dirty="0">
                  <a:solidFill>
                    <a:schemeClr val="bg1"/>
                  </a:solidFill>
                </a:rPr>
                <a:t>Service</a:t>
              </a:r>
            </a:p>
          </p:txBody>
        </p:sp>
      </p:grpSp>
      <p:grpSp>
        <p:nvGrpSpPr>
          <p:cNvPr id="53" name="グループ化 52">
            <a:extLst>
              <a:ext uri="{FF2B5EF4-FFF2-40B4-BE49-F238E27FC236}">
                <a16:creationId xmlns:a16="http://schemas.microsoft.com/office/drawing/2014/main" id="{B5BF11D3-D3EE-0E60-A610-E911894DB9D2}"/>
              </a:ext>
            </a:extLst>
          </p:cNvPr>
          <p:cNvGrpSpPr/>
          <p:nvPr/>
        </p:nvGrpSpPr>
        <p:grpSpPr>
          <a:xfrm>
            <a:off x="1886400" y="2088000"/>
            <a:ext cx="1000610" cy="1000610"/>
            <a:chOff x="1867112" y="1763487"/>
            <a:chExt cx="1000610" cy="1000610"/>
          </a:xfrm>
        </p:grpSpPr>
        <p:sp>
          <p:nvSpPr>
            <p:cNvPr id="54" name="楕円 53">
              <a:extLst>
                <a:ext uri="{FF2B5EF4-FFF2-40B4-BE49-F238E27FC236}">
                  <a16:creationId xmlns:a16="http://schemas.microsoft.com/office/drawing/2014/main" id="{D2D942C4-6280-4282-E7B3-F0E9341353E8}"/>
                </a:ext>
              </a:extLst>
            </p:cNvPr>
            <p:cNvSpPr/>
            <p:nvPr/>
          </p:nvSpPr>
          <p:spPr>
            <a:xfrm>
              <a:off x="1867112" y="1763487"/>
              <a:ext cx="1000610" cy="1000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5" name="図 54" descr="ロゴ, アイコン&#10;&#10;自動的に生成された説明">
              <a:extLst>
                <a:ext uri="{FF2B5EF4-FFF2-40B4-BE49-F238E27FC236}">
                  <a16:creationId xmlns:a16="http://schemas.microsoft.com/office/drawing/2014/main" id="{6924B760-FE9C-B0E6-5592-31A15A06CF7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025417" y="1934475"/>
              <a:ext cx="684000" cy="684000"/>
            </a:xfrm>
            <a:prstGeom prst="rect">
              <a:avLst/>
            </a:prstGeom>
          </p:spPr>
        </p:pic>
      </p:grpSp>
    </p:spTree>
    <p:extLst>
      <p:ext uri="{BB962C8B-B14F-4D97-AF65-F5344CB8AC3E}">
        <p14:creationId xmlns:p14="http://schemas.microsoft.com/office/powerpoint/2010/main" val="1020265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descr="ベンチに座っている女性&#10;&#10;中程度の精度で自動的に生成された説明">
            <a:extLst>
              <a:ext uri="{FF2B5EF4-FFF2-40B4-BE49-F238E27FC236}">
                <a16:creationId xmlns:a16="http://schemas.microsoft.com/office/drawing/2014/main" id="{91C2C4F4-9BDB-44BE-CB41-753D384625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2985" y="0"/>
            <a:ext cx="7406640" cy="6858000"/>
          </a:xfrm>
          <a:prstGeom prst="rect">
            <a:avLst/>
          </a:prstGeom>
        </p:spPr>
      </p:pic>
      <p:grpSp>
        <p:nvGrpSpPr>
          <p:cNvPr id="12" name="グループ化 11">
            <a:extLst>
              <a:ext uri="{FF2B5EF4-FFF2-40B4-BE49-F238E27FC236}">
                <a16:creationId xmlns:a16="http://schemas.microsoft.com/office/drawing/2014/main" id="{88B7B412-11B4-BB78-CFD4-BF5CC1C980EB}"/>
              </a:ext>
            </a:extLst>
          </p:cNvPr>
          <p:cNvGrpSpPr/>
          <p:nvPr/>
        </p:nvGrpSpPr>
        <p:grpSpPr>
          <a:xfrm>
            <a:off x="119948" y="3204000"/>
            <a:ext cx="4599394" cy="1084110"/>
            <a:chOff x="185264" y="2880000"/>
            <a:chExt cx="4599394" cy="1084110"/>
          </a:xfrm>
        </p:grpSpPr>
        <p:sp>
          <p:nvSpPr>
            <p:cNvPr id="2" name="テキスト ボックス 1">
              <a:extLst>
                <a:ext uri="{FF2B5EF4-FFF2-40B4-BE49-F238E27FC236}">
                  <a16:creationId xmlns:a16="http://schemas.microsoft.com/office/drawing/2014/main" id="{48FA95BE-3B3A-1FA3-6434-AE5D57DBD9E4}"/>
                </a:ext>
              </a:extLst>
            </p:cNvPr>
            <p:cNvSpPr txBox="1"/>
            <p:nvPr/>
          </p:nvSpPr>
          <p:spPr>
            <a:xfrm>
              <a:off x="185264" y="2880000"/>
              <a:ext cx="4599394" cy="830997"/>
            </a:xfrm>
            <a:prstGeom prst="rect">
              <a:avLst/>
            </a:prstGeom>
            <a:noFill/>
          </p:spPr>
          <p:txBody>
            <a:bodyPr wrap="square">
              <a:spAutoFit/>
            </a:bodyPr>
            <a:lstStyle/>
            <a:p>
              <a:pPr algn="ctr"/>
              <a:r>
                <a:rPr lang="ja-JP" altLang="en-US" sz="4800" b="1" dirty="0">
                  <a:solidFill>
                    <a:schemeClr val="bg1"/>
                  </a:solidFill>
                </a:rPr>
                <a:t>生徒のメリット</a:t>
              </a:r>
            </a:p>
          </p:txBody>
        </p:sp>
        <p:sp>
          <p:nvSpPr>
            <p:cNvPr id="3" name="テキスト ボックス 2">
              <a:extLst>
                <a:ext uri="{FF2B5EF4-FFF2-40B4-BE49-F238E27FC236}">
                  <a16:creationId xmlns:a16="http://schemas.microsoft.com/office/drawing/2014/main" id="{5C26CB5F-81B1-EB1F-58DD-8FF4D3A9630C}"/>
                </a:ext>
              </a:extLst>
            </p:cNvPr>
            <p:cNvSpPr txBox="1"/>
            <p:nvPr/>
          </p:nvSpPr>
          <p:spPr>
            <a:xfrm>
              <a:off x="260216" y="3564000"/>
              <a:ext cx="4298455" cy="400110"/>
            </a:xfrm>
            <a:prstGeom prst="rect">
              <a:avLst/>
            </a:prstGeom>
            <a:noFill/>
          </p:spPr>
          <p:txBody>
            <a:bodyPr wrap="square">
              <a:spAutoFit/>
            </a:bodyPr>
            <a:lstStyle/>
            <a:p>
              <a:pPr algn="ctr"/>
              <a:r>
                <a:rPr lang="en-US" altLang="ja-JP" sz="2000" b="1" dirty="0">
                  <a:solidFill>
                    <a:srgbClr val="F9F8F8"/>
                  </a:solidFill>
                </a:rPr>
                <a:t>merit</a:t>
              </a:r>
            </a:p>
          </p:txBody>
        </p:sp>
      </p:grpSp>
      <p:sp>
        <p:nvSpPr>
          <p:cNvPr id="11" name="テキスト ボックス 10">
            <a:extLst>
              <a:ext uri="{FF2B5EF4-FFF2-40B4-BE49-F238E27FC236}">
                <a16:creationId xmlns:a16="http://schemas.microsoft.com/office/drawing/2014/main" id="{0ABA5AA3-4409-4B33-5BB4-E488A983C5E4}"/>
              </a:ext>
            </a:extLst>
          </p:cNvPr>
          <p:cNvSpPr txBox="1"/>
          <p:nvPr/>
        </p:nvSpPr>
        <p:spPr>
          <a:xfrm>
            <a:off x="8679717" y="69361"/>
            <a:ext cx="3459431" cy="307777"/>
          </a:xfrm>
          <a:prstGeom prst="rect">
            <a:avLst/>
          </a:prstGeom>
          <a:noFill/>
        </p:spPr>
        <p:txBody>
          <a:bodyPr wrap="square" rtlCol="0">
            <a:spAutoFit/>
          </a:bodyPr>
          <a:lstStyle/>
          <a:p>
            <a:pPr algn="r"/>
            <a:r>
              <a:rPr lang="en-US" altLang="ja-JP" sz="1400" b="1" dirty="0">
                <a:solidFill>
                  <a:schemeClr val="bg1"/>
                </a:solidFill>
                <a:latin typeface="+mn-ea"/>
              </a:rPr>
              <a:t>Study</a:t>
            </a:r>
            <a:r>
              <a:rPr kumimoji="1" lang="en-US" altLang="ja-JP" sz="1400" b="1" dirty="0">
                <a:solidFill>
                  <a:schemeClr val="bg1"/>
                </a:solidFill>
                <a:latin typeface="+mn-ea"/>
              </a:rPr>
              <a:t> changes the future</a:t>
            </a:r>
            <a:endParaRPr kumimoji="1" lang="ja-JP" altLang="en-US" sz="1400" b="1" dirty="0">
              <a:solidFill>
                <a:schemeClr val="bg1"/>
              </a:solidFill>
              <a:latin typeface="+mn-ea"/>
            </a:endParaRPr>
          </a:p>
        </p:txBody>
      </p:sp>
      <p:grpSp>
        <p:nvGrpSpPr>
          <p:cNvPr id="16" name="グループ化 15">
            <a:extLst>
              <a:ext uri="{FF2B5EF4-FFF2-40B4-BE49-F238E27FC236}">
                <a16:creationId xmlns:a16="http://schemas.microsoft.com/office/drawing/2014/main" id="{D34FA577-841E-45E9-4DA6-39416352C403}"/>
              </a:ext>
            </a:extLst>
          </p:cNvPr>
          <p:cNvGrpSpPr/>
          <p:nvPr/>
        </p:nvGrpSpPr>
        <p:grpSpPr>
          <a:xfrm>
            <a:off x="7271073" y="538730"/>
            <a:ext cx="4263625" cy="896207"/>
            <a:chOff x="7037761" y="637338"/>
            <a:chExt cx="4263625" cy="896207"/>
          </a:xfrm>
        </p:grpSpPr>
        <p:sp>
          <p:nvSpPr>
            <p:cNvPr id="17" name="テキスト ボックス 16">
              <a:extLst>
                <a:ext uri="{FF2B5EF4-FFF2-40B4-BE49-F238E27FC236}">
                  <a16:creationId xmlns:a16="http://schemas.microsoft.com/office/drawing/2014/main" id="{30662DAC-D85B-7818-BDB6-98C311A31CA8}"/>
                </a:ext>
              </a:extLst>
            </p:cNvPr>
            <p:cNvSpPr txBox="1"/>
            <p:nvPr/>
          </p:nvSpPr>
          <p:spPr>
            <a:xfrm>
              <a:off x="7709326" y="637338"/>
              <a:ext cx="3592060" cy="896207"/>
            </a:xfrm>
            <a:prstGeom prst="rect">
              <a:avLst/>
            </a:prstGeom>
            <a:noFill/>
          </p:spPr>
          <p:txBody>
            <a:bodyPr wrap="square">
              <a:spAutoFit/>
            </a:bodyPr>
            <a:lstStyle/>
            <a:p>
              <a:pPr>
                <a:lnSpc>
                  <a:spcPts val="3200"/>
                </a:lnSpc>
              </a:pPr>
              <a:r>
                <a:rPr lang="ja-JP" altLang="en-US" sz="2400" b="1" dirty="0">
                  <a:solidFill>
                    <a:schemeClr val="bg1"/>
                  </a:solidFill>
                  <a:latin typeface="+mn-ea"/>
                </a:rPr>
                <a:t>授業料が安く授業も豊富なカテゴリーから選べる</a:t>
              </a:r>
            </a:p>
          </p:txBody>
        </p:sp>
        <p:pic>
          <p:nvPicPr>
            <p:cNvPr id="18" name="図 17">
              <a:extLst>
                <a:ext uri="{FF2B5EF4-FFF2-40B4-BE49-F238E27FC236}">
                  <a16:creationId xmlns:a16="http://schemas.microsoft.com/office/drawing/2014/main" id="{080C6923-E375-1814-7944-D324370542D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037761" y="776138"/>
              <a:ext cx="657225" cy="647700"/>
            </a:xfrm>
            <a:prstGeom prst="rect">
              <a:avLst/>
            </a:prstGeom>
          </p:spPr>
        </p:pic>
      </p:grpSp>
      <p:grpSp>
        <p:nvGrpSpPr>
          <p:cNvPr id="19" name="グループ化 18">
            <a:extLst>
              <a:ext uri="{FF2B5EF4-FFF2-40B4-BE49-F238E27FC236}">
                <a16:creationId xmlns:a16="http://schemas.microsoft.com/office/drawing/2014/main" id="{CE86587C-210F-81F9-64E7-18CF3FA8ED02}"/>
              </a:ext>
            </a:extLst>
          </p:cNvPr>
          <p:cNvGrpSpPr/>
          <p:nvPr/>
        </p:nvGrpSpPr>
        <p:grpSpPr>
          <a:xfrm>
            <a:off x="7942952" y="1808234"/>
            <a:ext cx="4263625" cy="896207"/>
            <a:chOff x="7037761" y="637338"/>
            <a:chExt cx="4263625" cy="896207"/>
          </a:xfrm>
        </p:grpSpPr>
        <p:sp>
          <p:nvSpPr>
            <p:cNvPr id="20" name="テキスト ボックス 19">
              <a:extLst>
                <a:ext uri="{FF2B5EF4-FFF2-40B4-BE49-F238E27FC236}">
                  <a16:creationId xmlns:a16="http://schemas.microsoft.com/office/drawing/2014/main" id="{7C8506CE-D89E-2AAA-486E-927776B7FF8B}"/>
                </a:ext>
              </a:extLst>
            </p:cNvPr>
            <p:cNvSpPr txBox="1"/>
            <p:nvPr/>
          </p:nvSpPr>
          <p:spPr>
            <a:xfrm>
              <a:off x="7709326" y="637338"/>
              <a:ext cx="3592060" cy="896207"/>
            </a:xfrm>
            <a:prstGeom prst="rect">
              <a:avLst/>
            </a:prstGeom>
            <a:noFill/>
          </p:spPr>
          <p:txBody>
            <a:bodyPr wrap="square">
              <a:spAutoFit/>
            </a:bodyPr>
            <a:lstStyle/>
            <a:p>
              <a:pPr>
                <a:lnSpc>
                  <a:spcPts val="3200"/>
                </a:lnSpc>
              </a:pPr>
              <a:r>
                <a:rPr lang="ja-JP" altLang="en-US" sz="2400" b="1" dirty="0">
                  <a:solidFill>
                    <a:schemeClr val="bg1"/>
                  </a:solidFill>
                  <a:latin typeface="+mn-ea"/>
                </a:rPr>
                <a:t>世界中の登録講師から、先生を選べる</a:t>
              </a:r>
            </a:p>
          </p:txBody>
        </p:sp>
        <p:pic>
          <p:nvPicPr>
            <p:cNvPr id="21" name="図 20">
              <a:extLst>
                <a:ext uri="{FF2B5EF4-FFF2-40B4-BE49-F238E27FC236}">
                  <a16:creationId xmlns:a16="http://schemas.microsoft.com/office/drawing/2014/main" id="{2E4802AC-FF09-5693-4D54-E1881801476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037761" y="776138"/>
              <a:ext cx="657225" cy="647700"/>
            </a:xfrm>
            <a:prstGeom prst="rect">
              <a:avLst/>
            </a:prstGeom>
          </p:spPr>
        </p:pic>
      </p:grpSp>
      <p:grpSp>
        <p:nvGrpSpPr>
          <p:cNvPr id="22" name="グループ化 21">
            <a:extLst>
              <a:ext uri="{FF2B5EF4-FFF2-40B4-BE49-F238E27FC236}">
                <a16:creationId xmlns:a16="http://schemas.microsoft.com/office/drawing/2014/main" id="{7C7B57F1-A35C-DADD-4094-DC65B58D4CBE}"/>
              </a:ext>
            </a:extLst>
          </p:cNvPr>
          <p:cNvGrpSpPr/>
          <p:nvPr/>
        </p:nvGrpSpPr>
        <p:grpSpPr>
          <a:xfrm>
            <a:off x="7716501" y="3000640"/>
            <a:ext cx="4263625" cy="896207"/>
            <a:chOff x="7037761" y="637338"/>
            <a:chExt cx="4263625" cy="896207"/>
          </a:xfrm>
        </p:grpSpPr>
        <p:sp>
          <p:nvSpPr>
            <p:cNvPr id="23" name="テキスト ボックス 22">
              <a:extLst>
                <a:ext uri="{FF2B5EF4-FFF2-40B4-BE49-F238E27FC236}">
                  <a16:creationId xmlns:a16="http://schemas.microsoft.com/office/drawing/2014/main" id="{8235A355-604F-F781-5CF4-5CF6238A7FB9}"/>
                </a:ext>
              </a:extLst>
            </p:cNvPr>
            <p:cNvSpPr txBox="1"/>
            <p:nvPr/>
          </p:nvSpPr>
          <p:spPr>
            <a:xfrm>
              <a:off x="7709326" y="637338"/>
              <a:ext cx="3592060" cy="896207"/>
            </a:xfrm>
            <a:prstGeom prst="rect">
              <a:avLst/>
            </a:prstGeom>
            <a:noFill/>
          </p:spPr>
          <p:txBody>
            <a:bodyPr wrap="square">
              <a:spAutoFit/>
            </a:bodyPr>
            <a:lstStyle/>
            <a:p>
              <a:pPr>
                <a:lnSpc>
                  <a:spcPts val="3200"/>
                </a:lnSpc>
              </a:pPr>
              <a:r>
                <a:rPr lang="ja-JP" altLang="en-US" sz="2400" b="1" dirty="0">
                  <a:solidFill>
                    <a:schemeClr val="bg1"/>
                  </a:solidFill>
                  <a:latin typeface="+mn-ea"/>
                </a:rPr>
                <a:t>同じカテゴリーでも、様々な先生から学べます</a:t>
              </a:r>
            </a:p>
          </p:txBody>
        </p:sp>
        <p:pic>
          <p:nvPicPr>
            <p:cNvPr id="24" name="図 23">
              <a:extLst>
                <a:ext uri="{FF2B5EF4-FFF2-40B4-BE49-F238E27FC236}">
                  <a16:creationId xmlns:a16="http://schemas.microsoft.com/office/drawing/2014/main" id="{62AA6DA2-0EE6-1FF7-60AD-7EB79402701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037761" y="776138"/>
              <a:ext cx="657225" cy="647700"/>
            </a:xfrm>
            <a:prstGeom prst="rect">
              <a:avLst/>
            </a:prstGeom>
          </p:spPr>
        </p:pic>
      </p:grpSp>
      <p:grpSp>
        <p:nvGrpSpPr>
          <p:cNvPr id="25" name="グループ化 24">
            <a:extLst>
              <a:ext uri="{FF2B5EF4-FFF2-40B4-BE49-F238E27FC236}">
                <a16:creationId xmlns:a16="http://schemas.microsoft.com/office/drawing/2014/main" id="{C397871B-AF92-F8C5-C5B0-30EA80BDFCC2}"/>
              </a:ext>
            </a:extLst>
          </p:cNvPr>
          <p:cNvGrpSpPr/>
          <p:nvPr/>
        </p:nvGrpSpPr>
        <p:grpSpPr>
          <a:xfrm>
            <a:off x="7548509" y="4460256"/>
            <a:ext cx="4263625" cy="896207"/>
            <a:chOff x="7037761" y="637338"/>
            <a:chExt cx="4263625" cy="896207"/>
          </a:xfrm>
        </p:grpSpPr>
        <p:sp>
          <p:nvSpPr>
            <p:cNvPr id="26" name="テキスト ボックス 25">
              <a:extLst>
                <a:ext uri="{FF2B5EF4-FFF2-40B4-BE49-F238E27FC236}">
                  <a16:creationId xmlns:a16="http://schemas.microsoft.com/office/drawing/2014/main" id="{A33BC7DF-2683-CE41-73C0-108CE3009A03}"/>
                </a:ext>
              </a:extLst>
            </p:cNvPr>
            <p:cNvSpPr txBox="1"/>
            <p:nvPr/>
          </p:nvSpPr>
          <p:spPr>
            <a:xfrm>
              <a:off x="7709326" y="637338"/>
              <a:ext cx="3592060" cy="896207"/>
            </a:xfrm>
            <a:prstGeom prst="rect">
              <a:avLst/>
            </a:prstGeom>
            <a:noFill/>
          </p:spPr>
          <p:txBody>
            <a:bodyPr wrap="square">
              <a:spAutoFit/>
            </a:bodyPr>
            <a:lstStyle/>
            <a:p>
              <a:pPr>
                <a:lnSpc>
                  <a:spcPts val="3200"/>
                </a:lnSpc>
              </a:pPr>
              <a:r>
                <a:rPr lang="ja-JP" altLang="en-US" sz="2400" b="1" dirty="0">
                  <a:solidFill>
                    <a:schemeClr val="bg1"/>
                  </a:solidFill>
                  <a:latin typeface="+mn-ea"/>
                </a:rPr>
                <a:t>学習データベースで、ウィーク</a:t>
              </a:r>
              <a:r>
                <a:rPr lang="en-US" altLang="ja-JP" sz="2400" b="1" dirty="0">
                  <a:solidFill>
                    <a:schemeClr val="bg1"/>
                  </a:solidFill>
                  <a:latin typeface="+mn-ea"/>
                </a:rPr>
                <a:t>point</a:t>
              </a:r>
              <a:r>
                <a:rPr lang="ja-JP" altLang="en-US" sz="2400" b="1" dirty="0">
                  <a:solidFill>
                    <a:schemeClr val="bg1"/>
                  </a:solidFill>
                  <a:latin typeface="+mn-ea"/>
                </a:rPr>
                <a:t>がわかる</a:t>
              </a:r>
            </a:p>
          </p:txBody>
        </p:sp>
        <p:pic>
          <p:nvPicPr>
            <p:cNvPr id="27" name="図 26">
              <a:extLst>
                <a:ext uri="{FF2B5EF4-FFF2-40B4-BE49-F238E27FC236}">
                  <a16:creationId xmlns:a16="http://schemas.microsoft.com/office/drawing/2014/main" id="{1DDF3936-DDBA-D92F-2518-C320A2C1420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037761" y="776138"/>
              <a:ext cx="657225" cy="647700"/>
            </a:xfrm>
            <a:prstGeom prst="rect">
              <a:avLst/>
            </a:prstGeom>
          </p:spPr>
        </p:pic>
      </p:grpSp>
      <p:grpSp>
        <p:nvGrpSpPr>
          <p:cNvPr id="28" name="グループ化 27">
            <a:extLst>
              <a:ext uri="{FF2B5EF4-FFF2-40B4-BE49-F238E27FC236}">
                <a16:creationId xmlns:a16="http://schemas.microsoft.com/office/drawing/2014/main" id="{18D1E08B-8652-BCD1-8D64-D00A8FF00B5A}"/>
              </a:ext>
            </a:extLst>
          </p:cNvPr>
          <p:cNvGrpSpPr/>
          <p:nvPr/>
        </p:nvGrpSpPr>
        <p:grpSpPr>
          <a:xfrm>
            <a:off x="6956122" y="5565018"/>
            <a:ext cx="4263625" cy="896207"/>
            <a:chOff x="7037761" y="637338"/>
            <a:chExt cx="4263625" cy="896207"/>
          </a:xfrm>
        </p:grpSpPr>
        <p:sp>
          <p:nvSpPr>
            <p:cNvPr id="29" name="テキスト ボックス 28">
              <a:extLst>
                <a:ext uri="{FF2B5EF4-FFF2-40B4-BE49-F238E27FC236}">
                  <a16:creationId xmlns:a16="http://schemas.microsoft.com/office/drawing/2014/main" id="{A6194E5B-DE4E-6714-6818-032C4623A578}"/>
                </a:ext>
              </a:extLst>
            </p:cNvPr>
            <p:cNvSpPr txBox="1"/>
            <p:nvPr/>
          </p:nvSpPr>
          <p:spPr>
            <a:xfrm>
              <a:off x="7709326" y="637338"/>
              <a:ext cx="3592060" cy="896207"/>
            </a:xfrm>
            <a:prstGeom prst="rect">
              <a:avLst/>
            </a:prstGeom>
            <a:noFill/>
          </p:spPr>
          <p:txBody>
            <a:bodyPr wrap="square">
              <a:spAutoFit/>
            </a:bodyPr>
            <a:lstStyle/>
            <a:p>
              <a:pPr>
                <a:lnSpc>
                  <a:spcPts val="3200"/>
                </a:lnSpc>
              </a:pPr>
              <a:r>
                <a:rPr lang="ja-JP" altLang="en-US" sz="2400" b="1" dirty="0">
                  <a:solidFill>
                    <a:schemeClr val="bg1"/>
                  </a:solidFill>
                  <a:latin typeface="+mn-ea"/>
                </a:rPr>
                <a:t>上達後に先生として、</a:t>
              </a:r>
              <a:endParaRPr lang="en-US" altLang="ja-JP" sz="2400" b="1" dirty="0">
                <a:solidFill>
                  <a:schemeClr val="bg1"/>
                </a:solidFill>
                <a:latin typeface="+mn-ea"/>
              </a:endParaRPr>
            </a:p>
            <a:p>
              <a:pPr>
                <a:lnSpc>
                  <a:spcPts val="3200"/>
                </a:lnSpc>
              </a:pPr>
              <a:r>
                <a:rPr lang="ja-JP" altLang="en-US" sz="2400" b="1" dirty="0">
                  <a:solidFill>
                    <a:schemeClr val="bg1"/>
                  </a:solidFill>
                  <a:latin typeface="+mn-ea"/>
                </a:rPr>
                <a:t>収入を得ることができる</a:t>
              </a:r>
            </a:p>
          </p:txBody>
        </p:sp>
        <p:pic>
          <p:nvPicPr>
            <p:cNvPr id="30" name="図 29">
              <a:extLst>
                <a:ext uri="{FF2B5EF4-FFF2-40B4-BE49-F238E27FC236}">
                  <a16:creationId xmlns:a16="http://schemas.microsoft.com/office/drawing/2014/main" id="{1BADBF29-A66A-16BB-4CBA-01634CDD2C0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037761" y="776138"/>
              <a:ext cx="657225" cy="647700"/>
            </a:xfrm>
            <a:prstGeom prst="rect">
              <a:avLst/>
            </a:prstGeom>
          </p:spPr>
        </p:pic>
      </p:grpSp>
      <p:grpSp>
        <p:nvGrpSpPr>
          <p:cNvPr id="4" name="グループ化 3">
            <a:extLst>
              <a:ext uri="{FF2B5EF4-FFF2-40B4-BE49-F238E27FC236}">
                <a16:creationId xmlns:a16="http://schemas.microsoft.com/office/drawing/2014/main" id="{30A0319A-453F-F729-4553-20E3AD6BB737}"/>
              </a:ext>
            </a:extLst>
          </p:cNvPr>
          <p:cNvGrpSpPr/>
          <p:nvPr/>
        </p:nvGrpSpPr>
        <p:grpSpPr>
          <a:xfrm>
            <a:off x="1886400" y="2088000"/>
            <a:ext cx="1000610" cy="1000610"/>
            <a:chOff x="1867112" y="1763487"/>
            <a:chExt cx="1000610" cy="1000610"/>
          </a:xfrm>
        </p:grpSpPr>
        <p:sp>
          <p:nvSpPr>
            <p:cNvPr id="6" name="楕円 5">
              <a:extLst>
                <a:ext uri="{FF2B5EF4-FFF2-40B4-BE49-F238E27FC236}">
                  <a16:creationId xmlns:a16="http://schemas.microsoft.com/office/drawing/2014/main" id="{A085DBEB-CBB3-EF47-CB7D-E6EF5FF9C683}"/>
                </a:ext>
              </a:extLst>
            </p:cNvPr>
            <p:cNvSpPr/>
            <p:nvPr/>
          </p:nvSpPr>
          <p:spPr>
            <a:xfrm>
              <a:off x="1867112" y="1763487"/>
              <a:ext cx="1000610" cy="1000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a:extLst>
                <a:ext uri="{FF2B5EF4-FFF2-40B4-BE49-F238E27FC236}">
                  <a16:creationId xmlns:a16="http://schemas.microsoft.com/office/drawing/2014/main" id="{CDF40ACF-A593-474B-1518-3EE9EE7AD5E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987746" y="1874347"/>
              <a:ext cx="720000" cy="720000"/>
            </a:xfrm>
            <a:prstGeom prst="rect">
              <a:avLst/>
            </a:prstGeom>
          </p:spPr>
        </p:pic>
      </p:grpSp>
    </p:spTree>
    <p:extLst>
      <p:ext uri="{BB962C8B-B14F-4D97-AF65-F5344CB8AC3E}">
        <p14:creationId xmlns:p14="http://schemas.microsoft.com/office/powerpoint/2010/main" val="116190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419AACD9-0CF0-9428-58E4-E335756AC9D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800634" y="-23637"/>
            <a:ext cx="7406640" cy="6858000"/>
          </a:xfrm>
          <a:prstGeom prst="rect">
            <a:avLst/>
          </a:prstGeom>
        </p:spPr>
      </p:pic>
      <p:grpSp>
        <p:nvGrpSpPr>
          <p:cNvPr id="4" name="グループ化 3">
            <a:extLst>
              <a:ext uri="{FF2B5EF4-FFF2-40B4-BE49-F238E27FC236}">
                <a16:creationId xmlns:a16="http://schemas.microsoft.com/office/drawing/2014/main" id="{83BBB279-C616-A87E-E522-B168B4F93599}"/>
              </a:ext>
            </a:extLst>
          </p:cNvPr>
          <p:cNvGrpSpPr/>
          <p:nvPr/>
        </p:nvGrpSpPr>
        <p:grpSpPr>
          <a:xfrm>
            <a:off x="144000" y="3204000"/>
            <a:ext cx="4536000" cy="1084110"/>
            <a:chOff x="192987" y="2880000"/>
            <a:chExt cx="4536000" cy="1084110"/>
          </a:xfrm>
        </p:grpSpPr>
        <p:sp>
          <p:nvSpPr>
            <p:cNvPr id="5" name="テキスト ボックス 4">
              <a:extLst>
                <a:ext uri="{FF2B5EF4-FFF2-40B4-BE49-F238E27FC236}">
                  <a16:creationId xmlns:a16="http://schemas.microsoft.com/office/drawing/2014/main" id="{DAED337C-FD21-FF61-1D9A-070367D51E62}"/>
                </a:ext>
              </a:extLst>
            </p:cNvPr>
            <p:cNvSpPr txBox="1"/>
            <p:nvPr/>
          </p:nvSpPr>
          <p:spPr>
            <a:xfrm>
              <a:off x="192987" y="2880000"/>
              <a:ext cx="4536000" cy="830997"/>
            </a:xfrm>
            <a:prstGeom prst="rect">
              <a:avLst/>
            </a:prstGeom>
            <a:noFill/>
          </p:spPr>
          <p:txBody>
            <a:bodyPr wrap="square">
              <a:spAutoFit/>
            </a:bodyPr>
            <a:lstStyle/>
            <a:p>
              <a:pPr algn="ctr"/>
              <a:r>
                <a:rPr lang="ja-JP" altLang="en-US" sz="4800" b="1" dirty="0">
                  <a:solidFill>
                    <a:schemeClr val="bg1"/>
                  </a:solidFill>
                </a:rPr>
                <a:t>講師のメリット</a:t>
              </a:r>
            </a:p>
          </p:txBody>
        </p:sp>
        <p:sp>
          <p:nvSpPr>
            <p:cNvPr id="6" name="テキスト ボックス 5">
              <a:extLst>
                <a:ext uri="{FF2B5EF4-FFF2-40B4-BE49-F238E27FC236}">
                  <a16:creationId xmlns:a16="http://schemas.microsoft.com/office/drawing/2014/main" id="{6DA6E1BD-C8B7-215C-215E-2BBB1A9FB56F}"/>
                </a:ext>
              </a:extLst>
            </p:cNvPr>
            <p:cNvSpPr txBox="1"/>
            <p:nvPr/>
          </p:nvSpPr>
          <p:spPr>
            <a:xfrm>
              <a:off x="260216" y="3564000"/>
              <a:ext cx="4298455" cy="400110"/>
            </a:xfrm>
            <a:prstGeom prst="rect">
              <a:avLst/>
            </a:prstGeom>
            <a:noFill/>
          </p:spPr>
          <p:txBody>
            <a:bodyPr wrap="square">
              <a:spAutoFit/>
            </a:bodyPr>
            <a:lstStyle/>
            <a:p>
              <a:pPr algn="ctr"/>
              <a:r>
                <a:rPr lang="en-US" altLang="ja-JP" sz="2000" b="1" dirty="0">
                  <a:solidFill>
                    <a:schemeClr val="bg1"/>
                  </a:solidFill>
                </a:rPr>
                <a:t>merit</a:t>
              </a:r>
            </a:p>
          </p:txBody>
        </p:sp>
      </p:grpSp>
      <p:sp>
        <p:nvSpPr>
          <p:cNvPr id="3" name="テキスト ボックス 2">
            <a:extLst>
              <a:ext uri="{FF2B5EF4-FFF2-40B4-BE49-F238E27FC236}">
                <a16:creationId xmlns:a16="http://schemas.microsoft.com/office/drawing/2014/main" id="{54063D84-2EF0-5D1D-E9BD-3887F3037946}"/>
              </a:ext>
            </a:extLst>
          </p:cNvPr>
          <p:cNvSpPr txBox="1"/>
          <p:nvPr/>
        </p:nvSpPr>
        <p:spPr>
          <a:xfrm>
            <a:off x="8679717" y="69361"/>
            <a:ext cx="3459431" cy="307777"/>
          </a:xfrm>
          <a:prstGeom prst="rect">
            <a:avLst/>
          </a:prstGeom>
          <a:noFill/>
        </p:spPr>
        <p:txBody>
          <a:bodyPr wrap="square" rtlCol="0">
            <a:spAutoFit/>
          </a:bodyPr>
          <a:lstStyle/>
          <a:p>
            <a:pPr algn="r"/>
            <a:r>
              <a:rPr lang="en-US" altLang="ja-JP" sz="1400" b="1" dirty="0">
                <a:solidFill>
                  <a:schemeClr val="bg1"/>
                </a:solidFill>
                <a:latin typeface="+mn-ea"/>
              </a:rPr>
              <a:t>Study</a:t>
            </a:r>
            <a:r>
              <a:rPr kumimoji="1" lang="en-US" altLang="ja-JP" sz="1400" b="1" dirty="0">
                <a:solidFill>
                  <a:schemeClr val="bg1"/>
                </a:solidFill>
                <a:latin typeface="+mn-ea"/>
              </a:rPr>
              <a:t> changes the future</a:t>
            </a:r>
            <a:endParaRPr kumimoji="1" lang="ja-JP" altLang="en-US" sz="1400" b="1" dirty="0">
              <a:solidFill>
                <a:schemeClr val="bg1"/>
              </a:solidFill>
              <a:latin typeface="+mn-ea"/>
            </a:endParaRPr>
          </a:p>
        </p:txBody>
      </p:sp>
      <p:grpSp>
        <p:nvGrpSpPr>
          <p:cNvPr id="14" name="グループ化 13">
            <a:extLst>
              <a:ext uri="{FF2B5EF4-FFF2-40B4-BE49-F238E27FC236}">
                <a16:creationId xmlns:a16="http://schemas.microsoft.com/office/drawing/2014/main" id="{FDF42FC0-5E59-B81E-EF25-4F6BCCE78A8A}"/>
              </a:ext>
            </a:extLst>
          </p:cNvPr>
          <p:cNvGrpSpPr/>
          <p:nvPr/>
        </p:nvGrpSpPr>
        <p:grpSpPr>
          <a:xfrm>
            <a:off x="7168393" y="637338"/>
            <a:ext cx="4263625" cy="896207"/>
            <a:chOff x="7037761" y="637338"/>
            <a:chExt cx="4263625" cy="896207"/>
          </a:xfrm>
        </p:grpSpPr>
        <p:sp>
          <p:nvSpPr>
            <p:cNvPr id="17" name="テキスト ボックス 16">
              <a:extLst>
                <a:ext uri="{FF2B5EF4-FFF2-40B4-BE49-F238E27FC236}">
                  <a16:creationId xmlns:a16="http://schemas.microsoft.com/office/drawing/2014/main" id="{FD90D562-20DA-CFE7-064E-063F71FB162D}"/>
                </a:ext>
              </a:extLst>
            </p:cNvPr>
            <p:cNvSpPr txBox="1"/>
            <p:nvPr/>
          </p:nvSpPr>
          <p:spPr>
            <a:xfrm>
              <a:off x="7709326" y="637338"/>
              <a:ext cx="3592060" cy="896207"/>
            </a:xfrm>
            <a:prstGeom prst="rect">
              <a:avLst/>
            </a:prstGeom>
            <a:noFill/>
          </p:spPr>
          <p:txBody>
            <a:bodyPr wrap="square">
              <a:spAutoFit/>
            </a:bodyPr>
            <a:lstStyle/>
            <a:p>
              <a:pPr>
                <a:lnSpc>
                  <a:spcPts val="3200"/>
                </a:lnSpc>
              </a:pPr>
              <a:r>
                <a:rPr lang="ja-JP" altLang="en-US" sz="2400" b="1" dirty="0">
                  <a:solidFill>
                    <a:schemeClr val="bg1"/>
                  </a:solidFill>
                  <a:latin typeface="+mn-ea"/>
                </a:rPr>
                <a:t>主の仕事としての収入や副収入を確保できる</a:t>
              </a:r>
            </a:p>
          </p:txBody>
        </p:sp>
        <p:pic>
          <p:nvPicPr>
            <p:cNvPr id="13" name="図 12">
              <a:extLst>
                <a:ext uri="{FF2B5EF4-FFF2-40B4-BE49-F238E27FC236}">
                  <a16:creationId xmlns:a16="http://schemas.microsoft.com/office/drawing/2014/main" id="{594B4C7A-145A-C793-A2EF-31223A7B7B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7761" y="776138"/>
              <a:ext cx="657225" cy="647700"/>
            </a:xfrm>
            <a:prstGeom prst="rect">
              <a:avLst/>
            </a:prstGeom>
          </p:spPr>
        </p:pic>
      </p:grpSp>
      <p:grpSp>
        <p:nvGrpSpPr>
          <p:cNvPr id="15" name="グループ化 14">
            <a:extLst>
              <a:ext uri="{FF2B5EF4-FFF2-40B4-BE49-F238E27FC236}">
                <a16:creationId xmlns:a16="http://schemas.microsoft.com/office/drawing/2014/main" id="{C759699E-E2B6-4970-4470-38CBDE837A9E}"/>
              </a:ext>
            </a:extLst>
          </p:cNvPr>
          <p:cNvGrpSpPr/>
          <p:nvPr/>
        </p:nvGrpSpPr>
        <p:grpSpPr>
          <a:xfrm>
            <a:off x="7931469" y="1579862"/>
            <a:ext cx="4263625" cy="896207"/>
            <a:chOff x="7037761" y="637338"/>
            <a:chExt cx="4263625" cy="896207"/>
          </a:xfrm>
        </p:grpSpPr>
        <p:sp>
          <p:nvSpPr>
            <p:cNvPr id="16" name="テキスト ボックス 15">
              <a:extLst>
                <a:ext uri="{FF2B5EF4-FFF2-40B4-BE49-F238E27FC236}">
                  <a16:creationId xmlns:a16="http://schemas.microsoft.com/office/drawing/2014/main" id="{D4138595-4AC7-E196-6767-8C374BFC828A}"/>
                </a:ext>
              </a:extLst>
            </p:cNvPr>
            <p:cNvSpPr txBox="1"/>
            <p:nvPr/>
          </p:nvSpPr>
          <p:spPr>
            <a:xfrm>
              <a:off x="7709326" y="637338"/>
              <a:ext cx="3592060" cy="896207"/>
            </a:xfrm>
            <a:prstGeom prst="rect">
              <a:avLst/>
            </a:prstGeom>
            <a:noFill/>
          </p:spPr>
          <p:txBody>
            <a:bodyPr wrap="square">
              <a:spAutoFit/>
            </a:bodyPr>
            <a:lstStyle/>
            <a:p>
              <a:pPr>
                <a:lnSpc>
                  <a:spcPts val="3200"/>
                </a:lnSpc>
              </a:pPr>
              <a:r>
                <a:rPr lang="ja-JP" altLang="en-US" sz="2400" b="1" dirty="0">
                  <a:solidFill>
                    <a:schemeClr val="bg1"/>
                  </a:solidFill>
                  <a:latin typeface="+mn-ea"/>
                </a:rPr>
                <a:t>ヒトに教える楽しさを</a:t>
              </a:r>
              <a:endParaRPr lang="en-US" altLang="ja-JP" sz="2400" b="1" dirty="0">
                <a:solidFill>
                  <a:schemeClr val="bg1"/>
                </a:solidFill>
                <a:latin typeface="+mn-ea"/>
              </a:endParaRPr>
            </a:p>
            <a:p>
              <a:pPr>
                <a:lnSpc>
                  <a:spcPts val="3200"/>
                </a:lnSpc>
              </a:pPr>
              <a:r>
                <a:rPr lang="ja-JP" altLang="en-US" sz="2400" b="1" dirty="0">
                  <a:solidFill>
                    <a:schemeClr val="bg1"/>
                  </a:solidFill>
                  <a:latin typeface="+mn-ea"/>
                </a:rPr>
                <a:t>経験できる</a:t>
              </a:r>
            </a:p>
          </p:txBody>
        </p:sp>
        <p:pic>
          <p:nvPicPr>
            <p:cNvPr id="18" name="図 17">
              <a:extLst>
                <a:ext uri="{FF2B5EF4-FFF2-40B4-BE49-F238E27FC236}">
                  <a16:creationId xmlns:a16="http://schemas.microsoft.com/office/drawing/2014/main" id="{790E9648-08FE-6CA5-9659-361AE9F345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7761" y="776138"/>
              <a:ext cx="657225" cy="647700"/>
            </a:xfrm>
            <a:prstGeom prst="rect">
              <a:avLst/>
            </a:prstGeom>
          </p:spPr>
        </p:pic>
      </p:grpSp>
      <p:grpSp>
        <p:nvGrpSpPr>
          <p:cNvPr id="19" name="グループ化 18">
            <a:extLst>
              <a:ext uri="{FF2B5EF4-FFF2-40B4-BE49-F238E27FC236}">
                <a16:creationId xmlns:a16="http://schemas.microsoft.com/office/drawing/2014/main" id="{5987A1AE-D467-538D-8F23-B0FC306DB356}"/>
              </a:ext>
            </a:extLst>
          </p:cNvPr>
          <p:cNvGrpSpPr/>
          <p:nvPr/>
        </p:nvGrpSpPr>
        <p:grpSpPr>
          <a:xfrm>
            <a:off x="7610881" y="2584065"/>
            <a:ext cx="4263625" cy="647700"/>
            <a:chOff x="7037761" y="776138"/>
            <a:chExt cx="4263625" cy="647700"/>
          </a:xfrm>
        </p:grpSpPr>
        <p:sp>
          <p:nvSpPr>
            <p:cNvPr id="20" name="テキスト ボックス 19">
              <a:extLst>
                <a:ext uri="{FF2B5EF4-FFF2-40B4-BE49-F238E27FC236}">
                  <a16:creationId xmlns:a16="http://schemas.microsoft.com/office/drawing/2014/main" id="{C5DD5C86-C759-AD81-0010-BEAC9514AF1C}"/>
                </a:ext>
              </a:extLst>
            </p:cNvPr>
            <p:cNvSpPr txBox="1"/>
            <p:nvPr/>
          </p:nvSpPr>
          <p:spPr>
            <a:xfrm>
              <a:off x="7709326" y="800627"/>
              <a:ext cx="3592060" cy="485839"/>
            </a:xfrm>
            <a:prstGeom prst="rect">
              <a:avLst/>
            </a:prstGeom>
            <a:noFill/>
          </p:spPr>
          <p:txBody>
            <a:bodyPr wrap="square">
              <a:spAutoFit/>
            </a:bodyPr>
            <a:lstStyle/>
            <a:p>
              <a:pPr>
                <a:lnSpc>
                  <a:spcPts val="3200"/>
                </a:lnSpc>
              </a:pPr>
              <a:r>
                <a:rPr lang="ja-JP" altLang="en-US" sz="2400" b="1" dirty="0">
                  <a:solidFill>
                    <a:schemeClr val="bg1"/>
                  </a:solidFill>
                  <a:latin typeface="+mn-ea"/>
                </a:rPr>
                <a:t>世界中に生徒を持てる</a:t>
              </a:r>
            </a:p>
          </p:txBody>
        </p:sp>
        <p:pic>
          <p:nvPicPr>
            <p:cNvPr id="21" name="図 20">
              <a:extLst>
                <a:ext uri="{FF2B5EF4-FFF2-40B4-BE49-F238E27FC236}">
                  <a16:creationId xmlns:a16="http://schemas.microsoft.com/office/drawing/2014/main" id="{6F657472-D2DF-9D56-6D4C-F097874BD6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7761" y="776138"/>
              <a:ext cx="657225" cy="647700"/>
            </a:xfrm>
            <a:prstGeom prst="rect">
              <a:avLst/>
            </a:prstGeom>
          </p:spPr>
        </p:pic>
      </p:grpSp>
      <p:grpSp>
        <p:nvGrpSpPr>
          <p:cNvPr id="22" name="グループ化 21">
            <a:extLst>
              <a:ext uri="{FF2B5EF4-FFF2-40B4-BE49-F238E27FC236}">
                <a16:creationId xmlns:a16="http://schemas.microsoft.com/office/drawing/2014/main" id="{70823D78-A6ED-2BCE-359B-B7BE4F446C9D}"/>
              </a:ext>
            </a:extLst>
          </p:cNvPr>
          <p:cNvGrpSpPr/>
          <p:nvPr/>
        </p:nvGrpSpPr>
        <p:grpSpPr>
          <a:xfrm>
            <a:off x="7825618" y="3266563"/>
            <a:ext cx="4263625" cy="896207"/>
            <a:chOff x="7037761" y="637338"/>
            <a:chExt cx="4263625" cy="896207"/>
          </a:xfrm>
        </p:grpSpPr>
        <p:sp>
          <p:nvSpPr>
            <p:cNvPr id="23" name="テキスト ボックス 22">
              <a:extLst>
                <a:ext uri="{FF2B5EF4-FFF2-40B4-BE49-F238E27FC236}">
                  <a16:creationId xmlns:a16="http://schemas.microsoft.com/office/drawing/2014/main" id="{FF0C5986-322D-E4CC-8B33-06B38AFFAC41}"/>
                </a:ext>
              </a:extLst>
            </p:cNvPr>
            <p:cNvSpPr txBox="1"/>
            <p:nvPr/>
          </p:nvSpPr>
          <p:spPr>
            <a:xfrm>
              <a:off x="7709326" y="637338"/>
              <a:ext cx="3592060" cy="896207"/>
            </a:xfrm>
            <a:prstGeom prst="rect">
              <a:avLst/>
            </a:prstGeom>
            <a:noFill/>
          </p:spPr>
          <p:txBody>
            <a:bodyPr wrap="square">
              <a:spAutoFit/>
            </a:bodyPr>
            <a:lstStyle/>
            <a:p>
              <a:pPr>
                <a:lnSpc>
                  <a:spcPts val="3200"/>
                </a:lnSpc>
              </a:pPr>
              <a:r>
                <a:rPr lang="ja-JP" altLang="en-US" sz="2400" b="1" dirty="0">
                  <a:solidFill>
                    <a:schemeClr val="bg1"/>
                  </a:solidFill>
                  <a:latin typeface="+mn-ea"/>
                </a:rPr>
                <a:t>カテゴリ別に何種類でも</a:t>
              </a:r>
            </a:p>
            <a:p>
              <a:pPr>
                <a:lnSpc>
                  <a:spcPts val="3200"/>
                </a:lnSpc>
              </a:pPr>
              <a:r>
                <a:rPr lang="ja-JP" altLang="en-US" sz="2400" b="1" dirty="0">
                  <a:solidFill>
                    <a:schemeClr val="bg1"/>
                  </a:solidFill>
                  <a:latin typeface="+mn-ea"/>
                </a:rPr>
                <a:t>講師登録可能</a:t>
              </a:r>
            </a:p>
          </p:txBody>
        </p:sp>
        <p:pic>
          <p:nvPicPr>
            <p:cNvPr id="24" name="図 23">
              <a:extLst>
                <a:ext uri="{FF2B5EF4-FFF2-40B4-BE49-F238E27FC236}">
                  <a16:creationId xmlns:a16="http://schemas.microsoft.com/office/drawing/2014/main" id="{543EB4B5-A69E-92D0-6083-4D1CA92A39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7761" y="776138"/>
              <a:ext cx="657225" cy="647700"/>
            </a:xfrm>
            <a:prstGeom prst="rect">
              <a:avLst/>
            </a:prstGeom>
          </p:spPr>
        </p:pic>
      </p:grpSp>
      <p:grpSp>
        <p:nvGrpSpPr>
          <p:cNvPr id="25" name="グループ化 24">
            <a:extLst>
              <a:ext uri="{FF2B5EF4-FFF2-40B4-BE49-F238E27FC236}">
                <a16:creationId xmlns:a16="http://schemas.microsoft.com/office/drawing/2014/main" id="{B6160029-6EA3-D18D-9F1B-0170F234C07D}"/>
              </a:ext>
            </a:extLst>
          </p:cNvPr>
          <p:cNvGrpSpPr/>
          <p:nvPr/>
        </p:nvGrpSpPr>
        <p:grpSpPr>
          <a:xfrm>
            <a:off x="7504175" y="4643960"/>
            <a:ext cx="4263625" cy="896207"/>
            <a:chOff x="7037761" y="637338"/>
            <a:chExt cx="4263625" cy="896207"/>
          </a:xfrm>
        </p:grpSpPr>
        <p:sp>
          <p:nvSpPr>
            <p:cNvPr id="26" name="テキスト ボックス 25">
              <a:extLst>
                <a:ext uri="{FF2B5EF4-FFF2-40B4-BE49-F238E27FC236}">
                  <a16:creationId xmlns:a16="http://schemas.microsoft.com/office/drawing/2014/main" id="{3337A1B2-9364-543A-8DE4-E7FDFE7C090B}"/>
                </a:ext>
              </a:extLst>
            </p:cNvPr>
            <p:cNvSpPr txBox="1"/>
            <p:nvPr/>
          </p:nvSpPr>
          <p:spPr>
            <a:xfrm>
              <a:off x="7709326" y="637338"/>
              <a:ext cx="3592060" cy="896207"/>
            </a:xfrm>
            <a:prstGeom prst="rect">
              <a:avLst/>
            </a:prstGeom>
            <a:noFill/>
          </p:spPr>
          <p:txBody>
            <a:bodyPr wrap="square">
              <a:spAutoFit/>
            </a:bodyPr>
            <a:lstStyle/>
            <a:p>
              <a:pPr>
                <a:lnSpc>
                  <a:spcPts val="3200"/>
                </a:lnSpc>
              </a:pPr>
              <a:r>
                <a:rPr lang="ja-JP" altLang="en-US" sz="2400" b="1" dirty="0">
                  <a:latin typeface="+mn-ea"/>
                </a:rPr>
                <a:t>人気講師としての</a:t>
              </a:r>
              <a:endParaRPr lang="en-US" altLang="ja-JP" sz="2400" b="1" dirty="0">
                <a:latin typeface="+mn-ea"/>
              </a:endParaRPr>
            </a:p>
            <a:p>
              <a:pPr>
                <a:lnSpc>
                  <a:spcPts val="3200"/>
                </a:lnSpc>
              </a:pPr>
              <a:r>
                <a:rPr lang="ja-JP" altLang="en-US" sz="2400" b="1" dirty="0">
                  <a:latin typeface="+mn-ea"/>
                </a:rPr>
                <a:t>動画収入も得られる</a:t>
              </a:r>
            </a:p>
          </p:txBody>
        </p:sp>
        <p:pic>
          <p:nvPicPr>
            <p:cNvPr id="27" name="図 26">
              <a:extLst>
                <a:ext uri="{FF2B5EF4-FFF2-40B4-BE49-F238E27FC236}">
                  <a16:creationId xmlns:a16="http://schemas.microsoft.com/office/drawing/2014/main" id="{6C43D5B7-D45E-E778-06AB-87139E3FCD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7761" y="776138"/>
              <a:ext cx="657225" cy="647700"/>
            </a:xfrm>
            <a:prstGeom prst="rect">
              <a:avLst/>
            </a:prstGeom>
          </p:spPr>
        </p:pic>
      </p:grpSp>
      <p:grpSp>
        <p:nvGrpSpPr>
          <p:cNvPr id="8" name="グループ化 7">
            <a:extLst>
              <a:ext uri="{FF2B5EF4-FFF2-40B4-BE49-F238E27FC236}">
                <a16:creationId xmlns:a16="http://schemas.microsoft.com/office/drawing/2014/main" id="{0AE25055-F358-BA90-5323-D7DE686F8FDF}"/>
              </a:ext>
            </a:extLst>
          </p:cNvPr>
          <p:cNvGrpSpPr/>
          <p:nvPr/>
        </p:nvGrpSpPr>
        <p:grpSpPr>
          <a:xfrm>
            <a:off x="1886400" y="2088000"/>
            <a:ext cx="1000610" cy="1000610"/>
            <a:chOff x="1867112" y="1763487"/>
            <a:chExt cx="1000610" cy="1000610"/>
          </a:xfrm>
        </p:grpSpPr>
        <p:sp>
          <p:nvSpPr>
            <p:cNvPr id="9" name="楕円 8">
              <a:extLst>
                <a:ext uri="{FF2B5EF4-FFF2-40B4-BE49-F238E27FC236}">
                  <a16:creationId xmlns:a16="http://schemas.microsoft.com/office/drawing/2014/main" id="{C8BAAE04-44EF-DC6E-26D8-B2EC38406782}"/>
                </a:ext>
              </a:extLst>
            </p:cNvPr>
            <p:cNvSpPr/>
            <p:nvPr/>
          </p:nvSpPr>
          <p:spPr>
            <a:xfrm>
              <a:off x="1867112" y="1763487"/>
              <a:ext cx="1000610" cy="1000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a:extLst>
                <a:ext uri="{FF2B5EF4-FFF2-40B4-BE49-F238E27FC236}">
                  <a16:creationId xmlns:a16="http://schemas.microsoft.com/office/drawing/2014/main" id="{CCCA21D5-CB56-E7FC-3A5C-EB42DB3048A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987746" y="1874347"/>
              <a:ext cx="720000" cy="720000"/>
            </a:xfrm>
            <a:prstGeom prst="rect">
              <a:avLst/>
            </a:prstGeom>
          </p:spPr>
        </p:pic>
      </p:grpSp>
    </p:spTree>
    <p:extLst>
      <p:ext uri="{BB962C8B-B14F-4D97-AF65-F5344CB8AC3E}">
        <p14:creationId xmlns:p14="http://schemas.microsoft.com/office/powerpoint/2010/main" val="187753947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10833</TotalTime>
  <Words>1243</Words>
  <Application>Microsoft Office PowerPoint</Application>
  <PresentationFormat>ワイド画面</PresentationFormat>
  <Paragraphs>216</Paragraphs>
  <Slides>15</Slides>
  <Notes>9</Notes>
  <HiddenSlides>0</HiddenSlides>
  <MMClips>0</MMClips>
  <ScaleCrop>false</ScaleCrop>
  <HeadingPairs>
    <vt:vector size="6" baseType="variant">
      <vt:variant>
        <vt:lpstr>使用されているフォント</vt:lpstr>
      </vt:variant>
      <vt:variant>
        <vt:i4>2</vt:i4>
      </vt:variant>
      <vt:variant>
        <vt:lpstr>テーマ</vt:lpstr>
      </vt:variant>
      <vt:variant>
        <vt:i4>1</vt:i4>
      </vt:variant>
      <vt:variant>
        <vt:lpstr>スライド タイトル</vt:lpstr>
      </vt:variant>
      <vt:variant>
        <vt:i4>15</vt:i4>
      </vt:variant>
    </vt:vector>
  </HeadingPairs>
  <TitlesOfParts>
    <vt:vector size="18" baseType="lpstr">
      <vt:lpstr>游ゴシック</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斉藤 一彦</dc:creator>
  <cp:lastModifiedBy>Toshiharu Oki</cp:lastModifiedBy>
  <cp:revision>106</cp:revision>
  <dcterms:created xsi:type="dcterms:W3CDTF">2022-12-05T06:27:15Z</dcterms:created>
  <dcterms:modified xsi:type="dcterms:W3CDTF">2024-11-16T08:59:17Z</dcterms:modified>
</cp:coreProperties>
</file>